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  <p:sldMasterId id="2147483651" r:id="rId3"/>
    <p:sldMasterId id="2147483652" r:id="rId4"/>
    <p:sldMasterId id="2147483653" r:id="rId5"/>
  </p:sldMasterIdLst>
  <p:notesMasterIdLst>
    <p:notesMasterId r:id="rId14"/>
  </p:notesMasterIdLst>
  <p:handoutMasterIdLst>
    <p:handoutMasterId r:id="rId15"/>
  </p:handoutMasterIdLst>
  <p:sldIdLst>
    <p:sldId id="256" r:id="rId6"/>
    <p:sldId id="303" r:id="rId7"/>
    <p:sldId id="312" r:id="rId8"/>
    <p:sldId id="304" r:id="rId9"/>
    <p:sldId id="308" r:id="rId10"/>
    <p:sldId id="310" r:id="rId11"/>
    <p:sldId id="306" r:id="rId12"/>
    <p:sldId id="307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94">
          <p15:clr>
            <a:srgbClr val="A4A3A4"/>
          </p15:clr>
        </p15:guide>
        <p15:guide id="2" pos="5602">
          <p15:clr>
            <a:srgbClr val="A4A3A4"/>
          </p15:clr>
        </p15:guide>
        <p15:guide id="3" pos="3051">
          <p15:clr>
            <a:srgbClr val="A4A3A4"/>
          </p15:clr>
        </p15:guide>
        <p15:guide id="4" pos="16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C757"/>
    <a:srgbClr val="999999"/>
    <a:srgbClr val="50ADE5"/>
    <a:srgbClr val="1B64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984" y="96"/>
      </p:cViewPr>
      <p:guideLst>
        <p:guide orient="horz" pos="2994"/>
        <p:guide pos="5602"/>
        <p:guide pos="3051"/>
        <p:guide pos="16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customXml" Target="../customXml/item2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4F21956-13DF-4A7F-BDCD-C674D7E20337}" type="datetime1">
              <a:rPr lang="en-US" altLang="en-US"/>
              <a:pPr>
                <a:defRPr/>
              </a:pPr>
              <a:t>05/08/2018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BF650D1-59D5-4BD5-BBFC-ED806224136D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2703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8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</a:defRPr>
            </a:lvl1pPr>
          </a:lstStyle>
          <a:p>
            <a:pPr>
              <a:defRPr/>
            </a:pPr>
            <a:fld id="{70FFA5BD-1DB8-4098-8AA4-9AF10776C585}" type="datetime1">
              <a:rPr lang="en-US" altLang="en-US"/>
              <a:pPr>
                <a:defRPr/>
              </a:pPr>
              <a:t>05/08/2018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8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</a:defRPr>
            </a:lvl1pPr>
          </a:lstStyle>
          <a:p>
            <a:pPr>
              <a:defRPr/>
            </a:pPr>
            <a:fld id="{BF56A1F2-04CF-4DFF-805C-35F2CF4858F4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614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pitchFamily="3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pitchFamily="-108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3"/>
          <p:cNvSpPr>
            <a:spLocks noGrp="1"/>
          </p:cNvSpPr>
          <p:nvPr>
            <p:ph type="title"/>
          </p:nvPr>
        </p:nvSpPr>
        <p:spPr>
          <a:xfrm>
            <a:off x="881063" y="4006851"/>
            <a:ext cx="3690937" cy="40005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500" b="1">
                <a:solidFill>
                  <a:srgbClr val="1B64B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/>
          </p:nvPr>
        </p:nvSpPr>
        <p:spPr>
          <a:xfrm>
            <a:off x="881063" y="4406900"/>
            <a:ext cx="3690937" cy="346075"/>
          </a:xfrm>
          <a:prstGeom prst="rect">
            <a:avLst/>
          </a:prstGeom>
        </p:spPr>
        <p:txBody>
          <a:bodyPr vert="horz" lIns="0" tIns="0" rIns="0" bIns="0"/>
          <a:lstStyle>
            <a:lvl1pPr>
              <a:buFontTx/>
              <a:buNone/>
              <a:defRPr sz="2500" b="1">
                <a:solidFill>
                  <a:srgbClr val="50ADE5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3953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Q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r-QA"/>
          </a:p>
        </p:txBody>
      </p:sp>
    </p:spTree>
    <p:extLst>
      <p:ext uri="{BB962C8B-B14F-4D97-AF65-F5344CB8AC3E}">
        <p14:creationId xmlns:p14="http://schemas.microsoft.com/office/powerpoint/2010/main" val="1137456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Q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QA"/>
          </a:p>
        </p:txBody>
      </p:sp>
    </p:spTree>
    <p:extLst>
      <p:ext uri="{BB962C8B-B14F-4D97-AF65-F5344CB8AC3E}">
        <p14:creationId xmlns:p14="http://schemas.microsoft.com/office/powerpoint/2010/main" val="414061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Q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5087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Q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Q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QA"/>
          </a:p>
        </p:txBody>
      </p:sp>
    </p:spTree>
    <p:extLst>
      <p:ext uri="{BB962C8B-B14F-4D97-AF65-F5344CB8AC3E}">
        <p14:creationId xmlns:p14="http://schemas.microsoft.com/office/powerpoint/2010/main" val="1114920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Q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Q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QA"/>
          </a:p>
        </p:txBody>
      </p:sp>
    </p:spTree>
    <p:extLst>
      <p:ext uri="{BB962C8B-B14F-4D97-AF65-F5344CB8AC3E}">
        <p14:creationId xmlns:p14="http://schemas.microsoft.com/office/powerpoint/2010/main" val="26304842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QA"/>
          </a:p>
        </p:txBody>
      </p:sp>
    </p:spTree>
    <p:extLst>
      <p:ext uri="{BB962C8B-B14F-4D97-AF65-F5344CB8AC3E}">
        <p14:creationId xmlns:p14="http://schemas.microsoft.com/office/powerpoint/2010/main" val="377269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0472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Q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Q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9822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Q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Q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2059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Q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QA"/>
          </a:p>
        </p:txBody>
      </p:sp>
    </p:spTree>
    <p:extLst>
      <p:ext uri="{BB962C8B-B14F-4D97-AF65-F5344CB8AC3E}">
        <p14:creationId xmlns:p14="http://schemas.microsoft.com/office/powerpoint/2010/main" val="4811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81063" y="4006851"/>
            <a:ext cx="3690937" cy="40005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500" b="1">
                <a:solidFill>
                  <a:srgbClr val="1B64B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86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Q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QA"/>
          </a:p>
        </p:txBody>
      </p:sp>
    </p:spTree>
    <p:extLst>
      <p:ext uri="{BB962C8B-B14F-4D97-AF65-F5344CB8AC3E}">
        <p14:creationId xmlns:p14="http://schemas.microsoft.com/office/powerpoint/2010/main" val="17827556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Q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r-QA"/>
          </a:p>
        </p:txBody>
      </p:sp>
    </p:spTree>
    <p:extLst>
      <p:ext uri="{BB962C8B-B14F-4D97-AF65-F5344CB8AC3E}">
        <p14:creationId xmlns:p14="http://schemas.microsoft.com/office/powerpoint/2010/main" val="986299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Q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QA"/>
          </a:p>
        </p:txBody>
      </p:sp>
    </p:spTree>
    <p:extLst>
      <p:ext uri="{BB962C8B-B14F-4D97-AF65-F5344CB8AC3E}">
        <p14:creationId xmlns:p14="http://schemas.microsoft.com/office/powerpoint/2010/main" val="22213612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Q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34815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Q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Q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QA"/>
          </a:p>
        </p:txBody>
      </p:sp>
    </p:spTree>
    <p:extLst>
      <p:ext uri="{BB962C8B-B14F-4D97-AF65-F5344CB8AC3E}">
        <p14:creationId xmlns:p14="http://schemas.microsoft.com/office/powerpoint/2010/main" val="961883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Q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Q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QA"/>
          </a:p>
        </p:txBody>
      </p:sp>
    </p:spTree>
    <p:extLst>
      <p:ext uri="{BB962C8B-B14F-4D97-AF65-F5344CB8AC3E}">
        <p14:creationId xmlns:p14="http://schemas.microsoft.com/office/powerpoint/2010/main" val="1994242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QA"/>
          </a:p>
        </p:txBody>
      </p:sp>
    </p:spTree>
    <p:extLst>
      <p:ext uri="{BB962C8B-B14F-4D97-AF65-F5344CB8AC3E}">
        <p14:creationId xmlns:p14="http://schemas.microsoft.com/office/powerpoint/2010/main" val="16562435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24821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Q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Q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8483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Q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Q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47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881063" y="2746375"/>
            <a:ext cx="3690937" cy="96202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5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309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Q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QA"/>
          </a:p>
        </p:txBody>
      </p:sp>
    </p:spTree>
    <p:extLst>
      <p:ext uri="{BB962C8B-B14F-4D97-AF65-F5344CB8AC3E}">
        <p14:creationId xmlns:p14="http://schemas.microsoft.com/office/powerpoint/2010/main" val="33632782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Q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QA"/>
          </a:p>
        </p:txBody>
      </p:sp>
    </p:spTree>
    <p:extLst>
      <p:ext uri="{BB962C8B-B14F-4D97-AF65-F5344CB8AC3E}">
        <p14:creationId xmlns:p14="http://schemas.microsoft.com/office/powerpoint/2010/main" val="2875763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7528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7"/>
          <p:cNvSpPr>
            <a:spLocks noGrp="1"/>
          </p:cNvSpPr>
          <p:nvPr>
            <p:ph type="title"/>
          </p:nvPr>
        </p:nvSpPr>
        <p:spPr>
          <a:xfrm>
            <a:off x="881063" y="2060575"/>
            <a:ext cx="3690937" cy="622300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>
                <a:solidFill>
                  <a:srgbClr val="90C757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881062" y="2746375"/>
            <a:ext cx="3690937" cy="2892425"/>
          </a:xfrm>
          <a:prstGeom prst="rect">
            <a:avLst/>
          </a:prstGeom>
        </p:spPr>
        <p:txBody>
          <a:bodyPr vert="horz" wrap="square" lIns="0" tIns="0" rIns="0" bIns="0"/>
          <a:lstStyle>
            <a:lvl1pPr>
              <a:buFontTx/>
              <a:buNone/>
              <a:defRPr sz="1500">
                <a:solidFill>
                  <a:srgbClr val="999999"/>
                </a:solidFill>
                <a:latin typeface="Arial"/>
                <a:cs typeface="Arial"/>
              </a:defRPr>
            </a:lvl1pPr>
            <a:lvl2pPr>
              <a:buFontTx/>
              <a:buNone/>
              <a:defRPr sz="1500">
                <a:solidFill>
                  <a:srgbClr val="999999"/>
                </a:solidFill>
                <a:latin typeface="Arial"/>
                <a:cs typeface="Arial"/>
              </a:defRPr>
            </a:lvl2pPr>
            <a:lvl3pPr>
              <a:buFontTx/>
              <a:buNone/>
              <a:defRPr sz="1500">
                <a:solidFill>
                  <a:srgbClr val="999999"/>
                </a:solidFill>
                <a:latin typeface="Arial"/>
                <a:cs typeface="Arial"/>
              </a:defRPr>
            </a:lvl3pPr>
            <a:lvl4pPr>
              <a:buFontTx/>
              <a:buNone/>
              <a:defRPr sz="1500">
                <a:solidFill>
                  <a:srgbClr val="999999"/>
                </a:solidFill>
                <a:latin typeface="Arial"/>
                <a:cs typeface="Arial"/>
              </a:defRPr>
            </a:lvl4pPr>
            <a:lvl5pPr>
              <a:buFontTx/>
              <a:buNone/>
              <a:defRPr sz="1500">
                <a:solidFill>
                  <a:srgbClr val="999999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843463" y="2746375"/>
            <a:ext cx="3690937" cy="2892425"/>
          </a:xfrm>
          <a:prstGeom prst="rect">
            <a:avLst/>
          </a:prstGeom>
        </p:spPr>
        <p:txBody>
          <a:bodyPr vert="horz" wrap="square" lIns="0" tIns="0" rIns="0" bIns="0"/>
          <a:lstStyle>
            <a:lvl1pPr>
              <a:buFont typeface="Arial"/>
              <a:buChar char="•"/>
              <a:defRPr sz="1500">
                <a:solidFill>
                  <a:srgbClr val="999999"/>
                </a:solidFill>
                <a:latin typeface="Arial"/>
                <a:cs typeface="Arial"/>
              </a:defRPr>
            </a:lvl1pPr>
            <a:lvl2pPr>
              <a:buFont typeface="Arial"/>
              <a:buChar char="•"/>
              <a:defRPr sz="1500">
                <a:solidFill>
                  <a:srgbClr val="999999"/>
                </a:solidFill>
                <a:latin typeface="Arial"/>
                <a:cs typeface="Arial"/>
              </a:defRPr>
            </a:lvl2pPr>
            <a:lvl3pPr>
              <a:buFont typeface="Arial"/>
              <a:buChar char="•"/>
              <a:defRPr sz="1500">
                <a:solidFill>
                  <a:srgbClr val="999999"/>
                </a:solidFill>
                <a:latin typeface="Arial"/>
                <a:cs typeface="Arial"/>
              </a:defRPr>
            </a:lvl3pPr>
            <a:lvl4pPr>
              <a:buFont typeface="Arial"/>
              <a:buChar char="•"/>
              <a:defRPr sz="1500">
                <a:solidFill>
                  <a:srgbClr val="999999"/>
                </a:solidFill>
                <a:latin typeface="Arial"/>
                <a:cs typeface="Arial"/>
              </a:defRPr>
            </a:lvl4pPr>
            <a:lvl5pPr>
              <a:buFont typeface="Arial"/>
              <a:buChar char="•"/>
              <a:defRPr sz="1500">
                <a:solidFill>
                  <a:srgbClr val="999999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47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843463" y="2746375"/>
            <a:ext cx="3690937" cy="2892425"/>
          </a:xfrm>
          <a:prstGeom prst="rect">
            <a:avLst/>
          </a:prstGeom>
        </p:spPr>
        <p:txBody>
          <a:bodyPr vert="horz" wrap="square" lIns="0" tIns="0" rIns="0" bIns="0"/>
          <a:lstStyle>
            <a:lvl1pPr>
              <a:buFont typeface="Arial"/>
              <a:buChar char="•"/>
              <a:defRPr sz="1500">
                <a:solidFill>
                  <a:srgbClr val="999999"/>
                </a:solidFill>
                <a:latin typeface="Arial"/>
                <a:cs typeface="Arial"/>
              </a:defRPr>
            </a:lvl1pPr>
            <a:lvl2pPr>
              <a:buFont typeface="Arial"/>
              <a:buChar char="•"/>
              <a:defRPr sz="1500">
                <a:solidFill>
                  <a:srgbClr val="999999"/>
                </a:solidFill>
                <a:latin typeface="Arial"/>
                <a:cs typeface="Arial"/>
              </a:defRPr>
            </a:lvl2pPr>
            <a:lvl3pPr>
              <a:buFont typeface="Arial"/>
              <a:buChar char="•"/>
              <a:defRPr sz="1500">
                <a:solidFill>
                  <a:srgbClr val="999999"/>
                </a:solidFill>
                <a:latin typeface="Arial"/>
                <a:cs typeface="Arial"/>
              </a:defRPr>
            </a:lvl3pPr>
            <a:lvl4pPr>
              <a:buFont typeface="Arial"/>
              <a:buChar char="•"/>
              <a:defRPr sz="1500">
                <a:solidFill>
                  <a:srgbClr val="999999"/>
                </a:solidFill>
                <a:latin typeface="Arial"/>
                <a:cs typeface="Arial"/>
              </a:defRPr>
            </a:lvl4pPr>
            <a:lvl5pPr>
              <a:buFont typeface="Arial"/>
              <a:buChar char="•"/>
              <a:defRPr sz="1500">
                <a:solidFill>
                  <a:srgbClr val="999999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4568825" cy="5867400"/>
          </a:xfrm>
          <a:prstGeom prst="rect">
            <a:avLst/>
          </a:prstGeom>
        </p:spPr>
        <p:txBody>
          <a:bodyPr vert="horz"/>
          <a:lstStyle/>
          <a:p>
            <a:pPr lvl="0"/>
            <a:endParaRPr lang="en-US" noProof="0" smtClean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57175" y="6045200"/>
            <a:ext cx="4311650" cy="622300"/>
          </a:xfrm>
          <a:prstGeom prst="rect">
            <a:avLst/>
          </a:prstGeom>
        </p:spPr>
        <p:txBody>
          <a:bodyPr vert="horz" lIns="0" tIns="0" rIns="0" bIns="0"/>
          <a:lstStyle>
            <a:lvl1pPr>
              <a:buFontTx/>
              <a:buNone/>
              <a:defRPr sz="15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7"/>
          <p:cNvSpPr>
            <a:spLocks noGrp="1"/>
          </p:cNvSpPr>
          <p:nvPr>
            <p:ph type="title"/>
          </p:nvPr>
        </p:nvSpPr>
        <p:spPr>
          <a:xfrm>
            <a:off x="4843463" y="2060575"/>
            <a:ext cx="3690937" cy="622300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>
                <a:solidFill>
                  <a:srgbClr val="90C757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1898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57175" y="6045200"/>
            <a:ext cx="4311650" cy="622300"/>
          </a:xfrm>
          <a:prstGeom prst="rect">
            <a:avLst/>
          </a:prstGeom>
        </p:spPr>
        <p:txBody>
          <a:bodyPr vert="horz" lIns="0" tIns="0" rIns="0" bIns="0"/>
          <a:lstStyle>
            <a:lvl1pPr>
              <a:buFontTx/>
              <a:buNone/>
              <a:defRPr sz="15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5867400"/>
          </a:xfrm>
          <a:prstGeom prst="rect">
            <a:avLst/>
          </a:prstGeom>
        </p:spPr>
        <p:txBody>
          <a:bodyPr vert="horz"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704752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8761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Q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QA"/>
          </a:p>
        </p:txBody>
      </p:sp>
    </p:spTree>
    <p:extLst>
      <p:ext uri="{BB962C8B-B14F-4D97-AF65-F5344CB8AC3E}">
        <p14:creationId xmlns:p14="http://schemas.microsoft.com/office/powerpoint/2010/main" val="3904075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HMC MASTER PANTONE RGB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166" y="2455430"/>
            <a:ext cx="3690937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rgbClr val="1B64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rgbClr val="FFFFFF"/>
              </a:solidFill>
              <a:latin typeface="Calibri" pitchFamily="-108" charset="0"/>
              <a:cs typeface="Arial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5651500"/>
            <a:ext cx="9144000" cy="165100"/>
          </a:xfrm>
          <a:prstGeom prst="rect">
            <a:avLst/>
          </a:prstGeom>
          <a:solidFill>
            <a:srgbClr val="50AD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rgbClr val="FFFFFF"/>
              </a:solidFill>
              <a:latin typeface="Calibri" pitchFamily="-108" charset="0"/>
              <a:cs typeface="Arial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5435600"/>
            <a:ext cx="9144000" cy="165100"/>
          </a:xfrm>
          <a:prstGeom prst="rect">
            <a:avLst/>
          </a:prstGeom>
          <a:solidFill>
            <a:srgbClr val="90C75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rgbClr val="FFFFFF"/>
              </a:solidFill>
              <a:latin typeface="Calibri" pitchFamily="-108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pitchFamily="3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MS PGothic" pitchFamily="34" charset="-128"/>
          <a:cs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MS PGothic" pitchFamily="34" charset="-128"/>
          <a:cs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MS PGothic" pitchFamily="34" charset="-128"/>
          <a:cs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MS PGothic" pitchFamily="34" charset="-128"/>
          <a:cs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ＭＳ Ｐゴシック" pitchFamily="-108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B64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rgbClr val="FFFFFF"/>
              </a:solidFill>
              <a:latin typeface="Calibri" pitchFamily="-108" charset="0"/>
              <a:cs typeface="Arial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5651500"/>
            <a:ext cx="9144000" cy="165100"/>
          </a:xfrm>
          <a:prstGeom prst="rect">
            <a:avLst/>
          </a:prstGeom>
          <a:solidFill>
            <a:srgbClr val="50AD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rgbClr val="FFFFFF"/>
              </a:solidFill>
              <a:latin typeface="Calibri" pitchFamily="-108" charset="0"/>
              <a:cs typeface="Arial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5435600"/>
            <a:ext cx="9144000" cy="165100"/>
          </a:xfrm>
          <a:prstGeom prst="rect">
            <a:avLst/>
          </a:prstGeom>
          <a:solidFill>
            <a:srgbClr val="90C75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rgbClr val="FFFFFF"/>
              </a:solidFill>
              <a:latin typeface="Calibri" pitchFamily="-108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pitchFamily="3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MS PGothic" pitchFamily="34" charset="-128"/>
          <a:cs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MS PGothic" pitchFamily="34" charset="-128"/>
          <a:cs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MS PGothic" pitchFamily="34" charset="-128"/>
          <a:cs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MS PGothic" pitchFamily="34" charset="-128"/>
          <a:cs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ＭＳ Ｐゴシック" pitchFamily="-108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rgbClr val="1B64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rgbClr val="FFFFFF"/>
              </a:solidFill>
              <a:latin typeface="Calibri" pitchFamily="-108" charset="0"/>
              <a:cs typeface="Arial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1302097" y="6007241"/>
            <a:ext cx="6737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8th </a:t>
            </a:r>
            <a:r>
              <a:rPr lang="en-US" b="1" dirty="0">
                <a:solidFill>
                  <a:schemeClr val="bg1"/>
                </a:solidFill>
              </a:rPr>
              <a:t>Surgical Research &amp; Innovation Ideas </a:t>
            </a:r>
            <a:r>
              <a:rPr lang="en-US" b="1" dirty="0" smtClean="0">
                <a:solidFill>
                  <a:schemeClr val="bg1"/>
                </a:solidFill>
              </a:rPr>
              <a:t>Symposium 2018 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Marriott </a:t>
            </a:r>
            <a:r>
              <a:rPr lang="en-US" b="1" dirty="0">
                <a:solidFill>
                  <a:schemeClr val="bg1"/>
                </a:solidFill>
              </a:rPr>
              <a:t>Marquis City Center Doha Hotel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477194" y="1986744"/>
            <a:ext cx="4389120" cy="1886989"/>
          </a:xfrm>
          <a:prstGeom prst="rect">
            <a:avLst/>
          </a:prstGeom>
          <a:blipFill dpi="0" rotWithShape="1">
            <a:blip r:embed="rId7">
              <a:alphaModFix amt="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pitchFamily="3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MS PGothic" pitchFamily="34" charset="-128"/>
          <a:cs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MS PGothic" pitchFamily="34" charset="-128"/>
          <a:cs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MS PGothic" pitchFamily="34" charset="-128"/>
          <a:cs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MS PGothic" pitchFamily="34" charset="-128"/>
          <a:cs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ＭＳ Ｐゴシック" pitchFamily="-108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rgbClr val="1B64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rgbClr val="FFFFFF"/>
              </a:solidFill>
              <a:latin typeface="Calibri" pitchFamily="-10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Arial" pitchFamily="34" charset="0"/>
        </a:defRPr>
      </a:lvl2pPr>
      <a:lvl3pPr algn="ctr" defTabSz="457200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Arial" pitchFamily="34" charset="0"/>
        </a:defRPr>
      </a:lvl3pPr>
      <a:lvl4pPr algn="ctr" defTabSz="457200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Arial" pitchFamily="34" charset="0"/>
        </a:defRPr>
      </a:lvl4pPr>
      <a:lvl5pPr algn="ctr" defTabSz="457200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Arial" pitchFamily="34" charset="0"/>
        </a:defRPr>
      </a:lvl5pPr>
      <a:lvl6pPr marL="457200" algn="ctr" defTabSz="457200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Arial" pitchFamily="34" charset="0"/>
        </a:defRPr>
      </a:lvl6pPr>
      <a:lvl7pPr marL="914400" algn="ctr" defTabSz="457200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Arial" pitchFamily="34" charset="0"/>
        </a:defRPr>
      </a:lvl7pPr>
      <a:lvl8pPr marL="1371600" algn="ctr" defTabSz="457200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Arial" pitchFamily="34" charset="0"/>
        </a:defRPr>
      </a:lvl8pPr>
      <a:lvl9pPr marL="1828800" algn="ctr" defTabSz="457200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Arial" pitchFamily="34" charset="0"/>
        </a:defRPr>
      </a:lvl9pPr>
    </p:titleStyle>
    <p:bodyStyle>
      <a:lvl1pPr marL="342900" indent="-342900" algn="r" defTabSz="457200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457200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457200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457200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457200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457200" rtl="1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457200" rtl="1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457200" rtl="1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457200" rtl="1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Q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rgbClr val="1B64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rgbClr val="FFFFFF"/>
              </a:solidFill>
              <a:latin typeface="Calibri" pitchFamily="-10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Arial" pitchFamily="34" charset="0"/>
        </a:defRPr>
      </a:lvl2pPr>
      <a:lvl3pPr algn="ctr" defTabSz="457200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Arial" pitchFamily="34" charset="0"/>
        </a:defRPr>
      </a:lvl3pPr>
      <a:lvl4pPr algn="ctr" defTabSz="457200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Arial" pitchFamily="34" charset="0"/>
        </a:defRPr>
      </a:lvl4pPr>
      <a:lvl5pPr algn="ctr" defTabSz="457200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Arial" pitchFamily="34" charset="0"/>
        </a:defRPr>
      </a:lvl5pPr>
      <a:lvl6pPr marL="457200" algn="ctr" defTabSz="457200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Arial" pitchFamily="34" charset="0"/>
        </a:defRPr>
      </a:lvl6pPr>
      <a:lvl7pPr marL="914400" algn="ctr" defTabSz="457200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Arial" pitchFamily="34" charset="0"/>
        </a:defRPr>
      </a:lvl7pPr>
      <a:lvl8pPr marL="1371600" algn="ctr" defTabSz="457200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Arial" pitchFamily="34" charset="0"/>
        </a:defRPr>
      </a:lvl8pPr>
      <a:lvl9pPr marL="1828800" algn="ctr" defTabSz="457200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Arial" pitchFamily="34" charset="0"/>
        </a:defRPr>
      </a:lvl9pPr>
    </p:titleStyle>
    <p:bodyStyle>
      <a:lvl1pPr marL="342900" indent="-342900" algn="r" defTabSz="457200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457200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457200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457200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457200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457200" rtl="1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457200" rtl="1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457200" rtl="1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457200" rtl="1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Q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 bwMode="auto">
          <a:xfrm>
            <a:off x="190500" y="377825"/>
            <a:ext cx="8724900" cy="628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3200" dirty="0" smtClean="0">
                <a:latin typeface="Arial" charset="0"/>
                <a:cs typeface="Arial" charset="0"/>
              </a:rPr>
              <a:t>STUDY TITLE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4083729" y="2467992"/>
            <a:ext cx="4831672" cy="268820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Name 1</a:t>
            </a:r>
          </a:p>
          <a:p>
            <a:r>
              <a:rPr lang="en-US" altLang="en-US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Name 2</a:t>
            </a:r>
          </a:p>
          <a:p>
            <a:endParaRPr lang="en-US" altLang="en-US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r>
              <a:rPr lang="en-US" altLang="en-US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Department ?</a:t>
            </a:r>
          </a:p>
          <a:p>
            <a:r>
              <a:rPr lang="en-US" altLang="en-US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Facility?(HGH, AKH Etc.)</a:t>
            </a:r>
          </a:p>
          <a:p>
            <a:endParaRPr lang="en-US" altLang="en-US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02097" y="6007241"/>
            <a:ext cx="6737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8th </a:t>
            </a:r>
            <a:r>
              <a:rPr lang="en-US" b="1" dirty="0">
                <a:solidFill>
                  <a:schemeClr val="bg1"/>
                </a:solidFill>
              </a:rPr>
              <a:t>Surgical Research &amp; Innovation Ideas </a:t>
            </a:r>
            <a:r>
              <a:rPr lang="en-US" b="1" dirty="0" smtClean="0">
                <a:solidFill>
                  <a:schemeClr val="bg1"/>
                </a:solidFill>
              </a:rPr>
              <a:t>Symposium 2018 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Marriott </a:t>
            </a:r>
            <a:r>
              <a:rPr lang="en-US" b="1" dirty="0">
                <a:solidFill>
                  <a:schemeClr val="bg1"/>
                </a:solidFill>
              </a:rPr>
              <a:t>Marquis City Center Doha Hotel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/>
          <p:cNvSpPr>
            <a:spLocks noGrp="1"/>
          </p:cNvSpPr>
          <p:nvPr>
            <p:ph type="title" idx="4294967295"/>
          </p:nvPr>
        </p:nvSpPr>
        <p:spPr bwMode="auto">
          <a:xfrm>
            <a:off x="1448796" y="43544"/>
            <a:ext cx="6444343" cy="725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n-US" altLang="en-US" sz="4500" b="1" dirty="0">
                <a:solidFill>
                  <a:srgbClr val="1B64B1"/>
                </a:solidFill>
                <a:cs typeface="Traditional Arabic" pitchFamily="18" charset="-78"/>
              </a:rPr>
              <a:t>1. Intro/Background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/>
          <p:cNvSpPr>
            <a:spLocks noGrp="1"/>
          </p:cNvSpPr>
          <p:nvPr>
            <p:ph type="title" idx="4294967295"/>
          </p:nvPr>
        </p:nvSpPr>
        <p:spPr bwMode="auto">
          <a:xfrm>
            <a:off x="1448796" y="43544"/>
            <a:ext cx="6444343" cy="725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n-US" altLang="en-US" sz="4500" b="1" dirty="0">
                <a:solidFill>
                  <a:srgbClr val="1B64B1"/>
                </a:solidFill>
                <a:cs typeface="Traditional Arabic" pitchFamily="18" charset="-78"/>
              </a:rPr>
              <a:t>2. Study Rationale</a:t>
            </a:r>
          </a:p>
        </p:txBody>
      </p:sp>
      <p:sp>
        <p:nvSpPr>
          <p:cNvPr id="4" name="Title 2"/>
          <p:cNvSpPr txBox="1">
            <a:spLocks/>
          </p:cNvSpPr>
          <p:nvPr/>
        </p:nvSpPr>
        <p:spPr bwMode="auto">
          <a:xfrm>
            <a:off x="648072" y="1309904"/>
            <a:ext cx="635068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3200" b="1" dirty="0" smtClean="0">
                <a:solidFill>
                  <a:srgbClr val="90C757"/>
                </a:solidFill>
                <a:cs typeface="Arial" charset="0"/>
              </a:rPr>
              <a:t>Gaps in the literature that the study addresses</a:t>
            </a:r>
            <a:endParaRPr lang="en-AU" altLang="en-US" sz="2800" b="1" dirty="0">
              <a:solidFill>
                <a:srgbClr val="90C757"/>
              </a:solidFill>
              <a:cs typeface="Arial" charset="0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 bwMode="auto">
          <a:xfrm>
            <a:off x="648072" y="3434432"/>
            <a:ext cx="635068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3200" b="1" dirty="0" smtClean="0">
                <a:solidFill>
                  <a:srgbClr val="90C757"/>
                </a:solidFill>
                <a:cs typeface="Arial" charset="0"/>
              </a:rPr>
              <a:t>Is the proposed study innovative? How?</a:t>
            </a:r>
            <a:endParaRPr lang="en-AU" altLang="en-US" sz="2800" b="1" dirty="0">
              <a:solidFill>
                <a:srgbClr val="90C757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28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2"/>
          <p:cNvSpPr>
            <a:spLocks noGrp="1"/>
          </p:cNvSpPr>
          <p:nvPr>
            <p:ph type="title" idx="4294967295"/>
          </p:nvPr>
        </p:nvSpPr>
        <p:spPr bwMode="auto">
          <a:xfrm>
            <a:off x="1669143" y="58057"/>
            <a:ext cx="5382986" cy="76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n-US" altLang="en-US" sz="4500" b="1" dirty="0">
                <a:solidFill>
                  <a:srgbClr val="1B64B1"/>
                </a:solidFill>
                <a:cs typeface="Traditional Arabic" pitchFamily="18" charset="-78"/>
              </a:rPr>
              <a:t>3. </a:t>
            </a:r>
            <a:r>
              <a:rPr lang="en-US" altLang="en-US" sz="4500" b="1" dirty="0" smtClean="0">
                <a:solidFill>
                  <a:srgbClr val="1B64B1"/>
                </a:solidFill>
                <a:cs typeface="Traditional Arabic" pitchFamily="18" charset="-78"/>
              </a:rPr>
              <a:t>Aims/Objectives</a:t>
            </a:r>
            <a:endParaRPr lang="en-US" altLang="en-US" sz="4500" b="1" dirty="0">
              <a:solidFill>
                <a:srgbClr val="1B64B1"/>
              </a:solidFill>
              <a:cs typeface="Traditional Arabic" pitchFamily="18" charset="-78"/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 bwMode="auto">
          <a:xfrm>
            <a:off x="195263" y="1309904"/>
            <a:ext cx="472508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90C757"/>
                </a:solidFill>
                <a:cs typeface="Arial" charset="0"/>
              </a:rPr>
              <a:t>Primary </a:t>
            </a:r>
            <a:r>
              <a:rPr lang="en-US" altLang="en-US" sz="3200" b="1" dirty="0" smtClean="0">
                <a:solidFill>
                  <a:srgbClr val="90C757"/>
                </a:solidFill>
                <a:cs typeface="Arial" charset="0"/>
              </a:rPr>
              <a:t>Objective/s </a:t>
            </a:r>
            <a:endParaRPr lang="en-AU" altLang="en-US" sz="2800" b="1" dirty="0">
              <a:solidFill>
                <a:srgbClr val="90C757"/>
              </a:solidFill>
              <a:cs typeface="Arial" charset="0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 bwMode="auto">
          <a:xfrm>
            <a:off x="200025" y="3227604"/>
            <a:ext cx="4720318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90C757"/>
                </a:solidFill>
                <a:cs typeface="Arial" charset="0"/>
              </a:rPr>
              <a:t>Secondary </a:t>
            </a:r>
            <a:r>
              <a:rPr lang="en-US" altLang="en-US" sz="3200" b="1" dirty="0" smtClean="0">
                <a:solidFill>
                  <a:srgbClr val="90C757"/>
                </a:solidFill>
                <a:cs typeface="Arial" charset="0"/>
              </a:rPr>
              <a:t>Objective/s</a:t>
            </a:r>
            <a:endParaRPr lang="en-AU" altLang="en-US" sz="2800" b="1" dirty="0">
              <a:solidFill>
                <a:srgbClr val="90C757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2"/>
          <p:cNvSpPr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76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n-US" altLang="en-US" sz="4500" b="1" dirty="0">
                <a:solidFill>
                  <a:srgbClr val="1B64B1"/>
                </a:solidFill>
                <a:cs typeface="Traditional Arabic" pitchFamily="18" charset="-78"/>
              </a:rPr>
              <a:t>4. Materials/Methods/Analysis</a:t>
            </a:r>
          </a:p>
        </p:txBody>
      </p:sp>
      <p:sp>
        <p:nvSpPr>
          <p:cNvPr id="4" name="Title 2"/>
          <p:cNvSpPr txBox="1">
            <a:spLocks/>
          </p:cNvSpPr>
          <p:nvPr/>
        </p:nvSpPr>
        <p:spPr bwMode="auto">
          <a:xfrm>
            <a:off x="648072" y="1309904"/>
            <a:ext cx="472508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3200" b="1" dirty="0" smtClean="0">
                <a:solidFill>
                  <a:srgbClr val="90C757"/>
                </a:solidFill>
                <a:cs typeface="Arial" charset="0"/>
              </a:rPr>
              <a:t>Materials</a:t>
            </a:r>
            <a:endParaRPr lang="en-AU" altLang="en-US" sz="2800" b="1" dirty="0">
              <a:solidFill>
                <a:srgbClr val="90C757"/>
              </a:solidFill>
              <a:cs typeface="Arial" charset="0"/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 bwMode="auto">
          <a:xfrm>
            <a:off x="648072" y="2862025"/>
            <a:ext cx="472508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3200" b="1" dirty="0" smtClean="0">
                <a:solidFill>
                  <a:srgbClr val="90C757"/>
                </a:solidFill>
                <a:cs typeface="Arial" charset="0"/>
              </a:rPr>
              <a:t>Methods</a:t>
            </a:r>
            <a:endParaRPr lang="en-AU" altLang="en-US" sz="2800" b="1" dirty="0">
              <a:solidFill>
                <a:srgbClr val="90C757"/>
              </a:solidFill>
              <a:cs typeface="Arial" charset="0"/>
            </a:endParaRPr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48072" y="4367873"/>
            <a:ext cx="472508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3200" b="1" dirty="0" smtClean="0">
                <a:solidFill>
                  <a:srgbClr val="90C757"/>
                </a:solidFill>
                <a:cs typeface="Arial" charset="0"/>
              </a:rPr>
              <a:t>Analysis</a:t>
            </a:r>
            <a:endParaRPr lang="en-AU" altLang="en-US" sz="2800" b="1" dirty="0">
              <a:solidFill>
                <a:srgbClr val="90C757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"/>
          <p:cNvSpPr>
            <a:spLocks noGrp="1"/>
          </p:cNvSpPr>
          <p:nvPr>
            <p:ph type="title" idx="4294967295"/>
          </p:nvPr>
        </p:nvSpPr>
        <p:spPr bwMode="auto">
          <a:xfrm>
            <a:off x="304800" y="1"/>
            <a:ext cx="8592457" cy="798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n-US" altLang="en-US" sz="4500" b="1" dirty="0">
                <a:solidFill>
                  <a:srgbClr val="1B64B1"/>
                </a:solidFill>
                <a:cs typeface="Traditional Arabic" pitchFamily="18" charset="-78"/>
              </a:rPr>
              <a:t>5. Expected Clinical Outcomes</a:t>
            </a:r>
          </a:p>
        </p:txBody>
      </p:sp>
      <p:sp>
        <p:nvSpPr>
          <p:cNvPr id="4" name="Title 2"/>
          <p:cNvSpPr txBox="1">
            <a:spLocks/>
          </p:cNvSpPr>
          <p:nvPr/>
        </p:nvSpPr>
        <p:spPr bwMode="auto">
          <a:xfrm>
            <a:off x="648072" y="1621054"/>
            <a:ext cx="472508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3200" b="1" dirty="0" smtClean="0">
                <a:solidFill>
                  <a:srgbClr val="90C757"/>
                </a:solidFill>
                <a:cs typeface="Arial" charset="0"/>
              </a:rPr>
              <a:t>Hypothesis</a:t>
            </a:r>
            <a:endParaRPr lang="en-AU" altLang="en-US" sz="2800" b="1" dirty="0">
              <a:solidFill>
                <a:srgbClr val="90C757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2"/>
          <p:cNvSpPr>
            <a:spLocks noGrp="1"/>
          </p:cNvSpPr>
          <p:nvPr>
            <p:ph type="title" idx="4294967295"/>
          </p:nvPr>
        </p:nvSpPr>
        <p:spPr bwMode="auto">
          <a:xfrm>
            <a:off x="0" y="21318"/>
            <a:ext cx="9144000" cy="762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n-US" altLang="en-US" sz="4500" b="1" dirty="0" smtClean="0">
                <a:solidFill>
                  <a:srgbClr val="1B64B1"/>
                </a:solidFill>
                <a:cs typeface="Traditional Arabic" pitchFamily="18" charset="-78"/>
              </a:rPr>
              <a:t>6. Timeframe/Ethical Considerations</a:t>
            </a:r>
          </a:p>
        </p:txBody>
      </p:sp>
      <p:sp>
        <p:nvSpPr>
          <p:cNvPr id="4" name="Title 2"/>
          <p:cNvSpPr txBox="1">
            <a:spLocks/>
          </p:cNvSpPr>
          <p:nvPr/>
        </p:nvSpPr>
        <p:spPr bwMode="auto">
          <a:xfrm>
            <a:off x="881063" y="1215785"/>
            <a:ext cx="3690937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pitchFamily="34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6" charset="0"/>
                <a:ea typeface="MS PGothic" pitchFamily="34" charset="-128"/>
                <a:cs typeface="MS PGothic" pitchFamily="34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6" charset="0"/>
                <a:ea typeface="MS PGothic" pitchFamily="34" charset="-128"/>
                <a:cs typeface="MS PGothic" pitchFamily="34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6" charset="0"/>
                <a:ea typeface="MS PGothic" pitchFamily="34" charset="-128"/>
                <a:cs typeface="MS PGothic" pitchFamily="34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6" charset="0"/>
                <a:ea typeface="MS PGothic" pitchFamily="34" charset="-128"/>
                <a:cs typeface="MS PGothic" pitchFamily="34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6" charset="0"/>
                <a:ea typeface="ＭＳ Ｐゴシック" pitchFamily="-106" charset="-128"/>
                <a:cs typeface="ＭＳ Ｐゴシック" pitchFamily="-106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6" charset="0"/>
                <a:ea typeface="ＭＳ Ｐゴシック" pitchFamily="-106" charset="-128"/>
                <a:cs typeface="ＭＳ Ｐゴシック" pitchFamily="-106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6" charset="0"/>
                <a:ea typeface="ＭＳ Ｐゴシック" pitchFamily="-106" charset="-128"/>
                <a:cs typeface="ＭＳ Ｐゴシック" pitchFamily="-106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6" charset="0"/>
                <a:ea typeface="ＭＳ Ｐゴシック" pitchFamily="-106" charset="-128"/>
                <a:cs typeface="ＭＳ Ｐゴシック" pitchFamily="-106" charset="-128"/>
              </a:defRPr>
            </a:lvl9pPr>
          </a:lstStyle>
          <a:p>
            <a:pPr algn="l" eaLnBrk="1" hangingPunct="1"/>
            <a:r>
              <a:rPr lang="en-AU" altLang="en-US" sz="3200" b="1" dirty="0" smtClean="0">
                <a:solidFill>
                  <a:srgbClr val="90C757"/>
                </a:solidFill>
                <a:latin typeface="Arial" charset="0"/>
                <a:cs typeface="Arial" charset="0"/>
              </a:rPr>
              <a:t>Timeframe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 bwMode="auto">
          <a:xfrm>
            <a:off x="881063" y="3827222"/>
            <a:ext cx="491172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AU" altLang="en-US" sz="3200" b="1">
                <a:solidFill>
                  <a:srgbClr val="90C757"/>
                </a:solidFill>
                <a:cs typeface="Arial" charset="0"/>
              </a:rPr>
              <a:t>Ethical Consideration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/>
          <p:cNvSpPr>
            <a:spLocks noGrp="1"/>
          </p:cNvSpPr>
          <p:nvPr>
            <p:ph type="title" idx="4294967295"/>
          </p:nvPr>
        </p:nvSpPr>
        <p:spPr bwMode="auto">
          <a:xfrm>
            <a:off x="2239963" y="1"/>
            <a:ext cx="4376737" cy="72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/>
            <a:r>
              <a:rPr lang="en-US" altLang="en-US" sz="4500" b="1" dirty="0">
                <a:solidFill>
                  <a:srgbClr val="1B64B1"/>
                </a:solidFill>
                <a:cs typeface="Traditional Arabic" pitchFamily="18" charset="-78"/>
              </a:rPr>
              <a:t>6. References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ECTION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ONTENT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CONTENT Slide">
  <a:themeElements>
    <a:clrScheme name="1_CONTENT Slid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CONTENT Slide">
      <a:majorFont>
        <a:latin typeface="Calibri"/>
        <a:ea typeface="MS PGothic"/>
        <a:cs typeface="Arial"/>
      </a:majorFont>
      <a:minorFont>
        <a:latin typeface="Calibri"/>
        <a:ea typeface="MS PGothic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ONTENT Slid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CONTENT Slide">
  <a:themeElements>
    <a:clrScheme name="2_CONTENT Slid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CONTENT Slide">
      <a:majorFont>
        <a:latin typeface="Calibri"/>
        <a:ea typeface="MS PGothic"/>
        <a:cs typeface="Arial"/>
      </a:majorFont>
      <a:minorFont>
        <a:latin typeface="Calibri"/>
        <a:ea typeface="MS PGothic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ONTENT Slid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327A5764F8D042BE7FCDB8CAAEDF81" ma:contentTypeVersion="1" ma:contentTypeDescription="Create a new document." ma:contentTypeScope="" ma:versionID="2872c0ca3622ad70287ca124da2609e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5d3c2ff1dfae606d6f8168c3878679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C3DBE2B-6306-4E52-9688-2F047ADE4313}"/>
</file>

<file path=customXml/itemProps2.xml><?xml version="1.0" encoding="utf-8"?>
<ds:datastoreItem xmlns:ds="http://schemas.openxmlformats.org/officeDocument/2006/customXml" ds:itemID="{6B51765E-0C46-4650-9FE9-5D2D94475B11}"/>
</file>

<file path=customXml/itemProps3.xml><?xml version="1.0" encoding="utf-8"?>
<ds:datastoreItem xmlns:ds="http://schemas.openxmlformats.org/officeDocument/2006/customXml" ds:itemID="{481A1DEE-CA8C-460F-99A5-66C54D7254ED}"/>
</file>

<file path=docProps/app.xml><?xml version="1.0" encoding="utf-8"?>
<Properties xmlns="http://schemas.openxmlformats.org/officeDocument/2006/extended-properties" xmlns:vt="http://schemas.openxmlformats.org/officeDocument/2006/docPropsVTypes">
  <TotalTime>2141</TotalTime>
  <Words>81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MS PGothic</vt:lpstr>
      <vt:lpstr>MS PGothic</vt:lpstr>
      <vt:lpstr>Arial</vt:lpstr>
      <vt:lpstr>Calibri</vt:lpstr>
      <vt:lpstr>Traditional Arabic</vt:lpstr>
      <vt:lpstr>MAIN</vt:lpstr>
      <vt:lpstr>SECTIONS</vt:lpstr>
      <vt:lpstr>CONTENT Slide</vt:lpstr>
      <vt:lpstr>1_CONTENT Slide</vt:lpstr>
      <vt:lpstr>2_CONTENT Slide</vt:lpstr>
      <vt:lpstr>STUDY TITLE</vt:lpstr>
      <vt:lpstr>1. Intro/Background</vt:lpstr>
      <vt:lpstr>2. Study Rationale</vt:lpstr>
      <vt:lpstr>3. Aims/Objectives</vt:lpstr>
      <vt:lpstr>4. Materials/Methods/Analysis</vt:lpstr>
      <vt:lpstr>5. Expected Clinical Outcomes</vt:lpstr>
      <vt:lpstr>6. Timeframe/Ethical Considerations</vt:lpstr>
      <vt:lpstr>6. References</vt:lpstr>
    </vt:vector>
  </TitlesOfParts>
  <Company>FITCH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Omar Dbeis</dc:creator>
  <cp:lastModifiedBy>Dr. Shidin Balakrishnan</cp:lastModifiedBy>
  <cp:revision>84</cp:revision>
  <cp:lastPrinted>2010-02-15T12:57:29Z</cp:lastPrinted>
  <dcterms:created xsi:type="dcterms:W3CDTF">2016-02-27T16:44:59Z</dcterms:created>
  <dcterms:modified xsi:type="dcterms:W3CDTF">2018-08-05T09:15:49Z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0x01010055327A5764F8D042BE7FCDB8CAAEDF81</vt:lpwstr>
  </property>
</Properties>
</file>