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56" r:id="rId2"/>
  </p:sldIdLst>
  <p:sldSz cx="42803763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83"/>
    <p:restoredTop sz="94694"/>
  </p:normalViewPr>
  <p:slideViewPr>
    <p:cSldViewPr snapToGrid="0" snapToObjects="1">
      <p:cViewPr varScale="1">
        <p:scale>
          <a:sx n="21" d="100"/>
          <a:sy n="21" d="100"/>
        </p:scale>
        <p:origin x="54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54765"/>
            <a:ext cx="36383199" cy="10540259"/>
          </a:xfrm>
          <a:prstGeom prst="rect">
            <a:avLst/>
          </a:prstGeom>
        </p:spPr>
        <p:txBody>
          <a:bodyPr anchor="b"/>
          <a:lstStyle>
            <a:lvl1pPr algn="ctr"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01497"/>
            <a:ext cx="32102822" cy="73094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95"/>
            </a:lvl1pPr>
            <a:lvl2pPr marL="2018355" indent="0" algn="ctr">
              <a:buNone/>
              <a:defRPr sz="8829"/>
            </a:lvl2pPr>
            <a:lvl3pPr marL="4036710" indent="0" algn="ctr">
              <a:buNone/>
              <a:defRPr sz="7946"/>
            </a:lvl3pPr>
            <a:lvl4pPr marL="6055065" indent="0" algn="ctr">
              <a:buNone/>
              <a:defRPr sz="7063"/>
            </a:lvl4pPr>
            <a:lvl5pPr marL="8073420" indent="0" algn="ctr">
              <a:buNone/>
              <a:defRPr sz="7063"/>
            </a:lvl5pPr>
            <a:lvl6pPr marL="10091776" indent="0" algn="ctr">
              <a:buNone/>
              <a:defRPr sz="7063"/>
            </a:lvl6pPr>
            <a:lvl7pPr marL="12110131" indent="0" algn="ctr">
              <a:buNone/>
              <a:defRPr sz="7063"/>
            </a:lvl7pPr>
            <a:lvl8pPr marL="14128486" indent="0" algn="ctr">
              <a:buNone/>
              <a:defRPr sz="7063"/>
            </a:lvl8pPr>
            <a:lvl9pPr marL="16146841" indent="0" algn="ctr">
              <a:buNone/>
              <a:defRPr sz="706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049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1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146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752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67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  <a:prstGeom prst="rect">
            <a:avLst/>
          </a:prstGeom>
        </p:spPr>
        <p:txBody>
          <a:bodyPr anchor="b"/>
          <a:lstStyle>
            <a:lvl1pPr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654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913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67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31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854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  <a:prstGeom prst="rect">
            <a:avLst/>
          </a:prstGeo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  <a:prstGeom prst="rect">
            <a:avLst/>
          </a:prstGeo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0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  <a:prstGeom prst="rect">
            <a:avLst/>
          </a:prstGeo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96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3DB0801-B9D2-70D2-5635-3AC436A8420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 r="45683"/>
          <a:stretch>
            <a:fillRect/>
          </a:stretch>
        </p:blipFill>
        <p:spPr>
          <a:xfrm>
            <a:off x="37284796" y="27826711"/>
            <a:ext cx="4981598" cy="1862931"/>
          </a:xfrm>
          <a:prstGeom prst="rect">
            <a:avLst/>
          </a:prstGeom>
        </p:spPr>
      </p:pic>
      <p:pic>
        <p:nvPicPr>
          <p:cNvPr id="3" name="Picture 2" descr="A logo for a health care company&#10;&#10;AI-generated content may be incorrect.">
            <a:extLst>
              <a:ext uri="{FF2B5EF4-FFF2-40B4-BE49-F238E27FC236}">
                <a16:creationId xmlns:a16="http://schemas.microsoft.com/office/drawing/2014/main" id="{6131ED10-1874-A633-7A3E-911EAA35DFD6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37369" y="26022517"/>
            <a:ext cx="8810625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35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1666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B63E087B8784489EFA2CC78628D1DA" ma:contentTypeVersion="1" ma:contentTypeDescription="Create a new document." ma:contentTypeScope="" ma:versionID="7dd165601671d6e0645b8070bab8f75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01fac345008aa34b3a53f2166bf3c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9F3EBF6-1EE0-400A-97AD-D5A76989BD2F}"/>
</file>

<file path=customXml/itemProps2.xml><?xml version="1.0" encoding="utf-8"?>
<ds:datastoreItem xmlns:ds="http://schemas.openxmlformats.org/officeDocument/2006/customXml" ds:itemID="{A4CF04AD-1404-4726-9B9D-348D5855C575}"/>
</file>

<file path=customXml/itemProps3.xml><?xml version="1.0" encoding="utf-8"?>
<ds:datastoreItem xmlns:ds="http://schemas.openxmlformats.org/officeDocument/2006/customXml" ds:itemID="{9364BCB0-FCC8-4033-AABD-F10C54AD3029}"/>
</file>

<file path=docMetadata/LabelInfo.xml><?xml version="1.0" encoding="utf-8"?>
<clbl:labelList xmlns:clbl="http://schemas.microsoft.com/office/2020/mipLabelMetadata">
  <clbl:label id="{573f5887-035d-4765-8d10-97aaac8deb4a}" enabled="1" method="Standard" siteId="{f08ae827-76a0-4eda-8325-df208f3835a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Sajid Ismail Sayed</dc:creator>
  <cp:lastModifiedBy>G. Alinier</cp:lastModifiedBy>
  <cp:revision>6</cp:revision>
  <dcterms:created xsi:type="dcterms:W3CDTF">2022-01-02T06:24:29Z</dcterms:created>
  <dcterms:modified xsi:type="dcterms:W3CDTF">2025-12-31T15:52:40Z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73f5887-035d-4765-8d10-97aaac8deb4a_Enabled">
    <vt:lpwstr>true</vt:lpwstr>
  </property>
  <property fmtid="{D5CDD505-2E9C-101B-9397-08002B2CF9AE}" pid="3" name="MSIP_Label_573f5887-035d-4765-8d10-97aaac8deb4a_SetDate">
    <vt:lpwstr>2022-01-02T06:24:29Z</vt:lpwstr>
  </property>
  <property fmtid="{D5CDD505-2E9C-101B-9397-08002B2CF9AE}" pid="4" name="MSIP_Label_573f5887-035d-4765-8d10-97aaac8deb4a_Method">
    <vt:lpwstr>Standard</vt:lpwstr>
  </property>
  <property fmtid="{D5CDD505-2E9C-101B-9397-08002B2CF9AE}" pid="5" name="MSIP_Label_573f5887-035d-4765-8d10-97aaac8deb4a_Name">
    <vt:lpwstr>Public</vt:lpwstr>
  </property>
  <property fmtid="{D5CDD505-2E9C-101B-9397-08002B2CF9AE}" pid="6" name="MSIP_Label_573f5887-035d-4765-8d10-97aaac8deb4a_SiteId">
    <vt:lpwstr>f08ae827-76a0-4eda-8325-df208f3835ab</vt:lpwstr>
  </property>
  <property fmtid="{D5CDD505-2E9C-101B-9397-08002B2CF9AE}" pid="7" name="MSIP_Label_573f5887-035d-4765-8d10-97aaac8deb4a_ActionId">
    <vt:lpwstr>ae12ed9f-38d7-44d0-8d4e-0d2d8962726b</vt:lpwstr>
  </property>
  <property fmtid="{D5CDD505-2E9C-101B-9397-08002B2CF9AE}" pid="8" name="MSIP_Label_573f5887-035d-4765-8d10-97aaac8deb4a_ContentBits">
    <vt:lpwstr>0</vt:lpwstr>
  </property>
  <property fmtid="{D5CDD505-2E9C-101B-9397-08002B2CF9AE}" pid="9" name="ContentTypeId">
    <vt:lpwstr>0x010100EFB63E087B8784489EFA2CC78628D1DA</vt:lpwstr>
  </property>
</Properties>
</file>