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30275213" cy="500046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1" userDrawn="1">
          <p15:clr>
            <a:srgbClr val="A4A3A4"/>
          </p15:clr>
        </p15:guide>
        <p15:guide id="2" pos="18560" userDrawn="1">
          <p15:clr>
            <a:srgbClr val="A4A3A4"/>
          </p15:clr>
        </p15:guide>
        <p15:guide id="3" orient="horz" pos="5284" userDrawn="1">
          <p15:clr>
            <a:srgbClr val="A4A3A4"/>
          </p15:clr>
        </p15:guide>
        <p15:guide id="4" orient="horz" pos="29421" userDrawn="1">
          <p15:clr>
            <a:srgbClr val="A4A3A4"/>
          </p15:clr>
        </p15:guide>
        <p15:guide id="5" orient="horz" pos="27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60"/>
    <p:restoredTop sz="94674"/>
  </p:normalViewPr>
  <p:slideViewPr>
    <p:cSldViewPr snapToGrid="0" snapToObjects="1">
      <p:cViewPr varScale="1">
        <p:scale>
          <a:sx n="17" d="100"/>
          <a:sy n="17" d="100"/>
        </p:scale>
        <p:origin x="2360" y="312"/>
      </p:cViewPr>
      <p:guideLst>
        <p:guide pos="511"/>
        <p:guide pos="18560"/>
        <p:guide orient="horz" pos="5284"/>
        <p:guide orient="horz" pos="29421"/>
        <p:guide orient="horz" pos="2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8183637"/>
            <a:ext cx="25733931" cy="1740903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6264027"/>
            <a:ext cx="22706410" cy="1207288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8529-E6E2-254F-AABC-8C6C756F0199}" type="datetimeFigureOut">
              <a:rPr lang="en-US" smtClean="0"/>
              <a:t>12/11/22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619C-7B84-9548-9D8F-FCE58D7C2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66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8529-E6E2-254F-AABC-8C6C756F0199}" type="datetimeFigureOut">
              <a:rPr lang="en-US" smtClean="0"/>
              <a:t>12/11/22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619C-7B84-9548-9D8F-FCE58D7C2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52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662285"/>
            <a:ext cx="6528093" cy="423766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662285"/>
            <a:ext cx="19205838" cy="4237664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8529-E6E2-254F-AABC-8C6C756F0199}" type="datetimeFigureOut">
              <a:rPr lang="en-US" smtClean="0"/>
              <a:t>12/11/22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619C-7B84-9548-9D8F-FCE58D7C2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97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8529-E6E2-254F-AABC-8C6C756F0199}" type="datetimeFigureOut">
              <a:rPr lang="en-US" smtClean="0"/>
              <a:t>12/11/22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619C-7B84-9548-9D8F-FCE58D7C2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23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2466455"/>
            <a:ext cx="26112371" cy="20800547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33463783"/>
            <a:ext cx="26112371" cy="10938516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8529-E6E2-254F-AABC-8C6C756F0199}" type="datetimeFigureOut">
              <a:rPr lang="en-US" smtClean="0"/>
              <a:t>12/11/22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619C-7B84-9548-9D8F-FCE58D7C2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47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3311427"/>
            <a:ext cx="12866966" cy="317274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3311427"/>
            <a:ext cx="12866966" cy="317274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8529-E6E2-254F-AABC-8C6C756F0199}" type="datetimeFigureOut">
              <a:rPr lang="en-US" smtClean="0"/>
              <a:t>12/11/22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619C-7B84-9548-9D8F-FCE58D7C2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18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662296"/>
            <a:ext cx="26112371" cy="96652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2258091"/>
            <a:ext cx="12807832" cy="6007501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8265592"/>
            <a:ext cx="12807832" cy="268659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2258091"/>
            <a:ext cx="12870909" cy="6007501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8265592"/>
            <a:ext cx="12870909" cy="268659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8529-E6E2-254F-AABC-8C6C756F0199}" type="datetimeFigureOut">
              <a:rPr lang="en-US" smtClean="0"/>
              <a:t>12/11/22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619C-7B84-9548-9D8F-FCE58D7C2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54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8529-E6E2-254F-AABC-8C6C756F0199}" type="datetimeFigureOut">
              <a:rPr lang="en-US" smtClean="0"/>
              <a:t>12/11/22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619C-7B84-9548-9D8F-FCE58D7C2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16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8529-E6E2-254F-AABC-8C6C756F0199}" type="datetimeFigureOut">
              <a:rPr lang="en-US" smtClean="0"/>
              <a:t>12/11/22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619C-7B84-9548-9D8F-FCE58D7C2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76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3333644"/>
            <a:ext cx="9764544" cy="1166775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7199756"/>
            <a:ext cx="15326827" cy="35535721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5001399"/>
            <a:ext cx="9764544" cy="27791947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8529-E6E2-254F-AABC-8C6C756F0199}" type="datetimeFigureOut">
              <a:rPr lang="en-US" smtClean="0"/>
              <a:t>12/11/22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619C-7B84-9548-9D8F-FCE58D7C2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117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3333644"/>
            <a:ext cx="9764544" cy="1166775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7199756"/>
            <a:ext cx="15326827" cy="35535721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5001399"/>
            <a:ext cx="9764544" cy="27791947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8529-E6E2-254F-AABC-8C6C756F0199}" type="datetimeFigureOut">
              <a:rPr lang="en-US" smtClean="0"/>
              <a:t>12/11/22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619C-7B84-9548-9D8F-FCE58D7C2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2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662296"/>
            <a:ext cx="26112371" cy="9665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3311427"/>
            <a:ext cx="26112371" cy="3172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46346926"/>
            <a:ext cx="6811923" cy="26622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B8529-E6E2-254F-AABC-8C6C756F0199}" type="datetimeFigureOut">
              <a:rPr lang="en-US" smtClean="0"/>
              <a:t>12/11/22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46346926"/>
            <a:ext cx="10217884" cy="26622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46346926"/>
            <a:ext cx="6811923" cy="26622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A619C-7B84-9548-9D8F-FCE58D7C2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4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2751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C1197F60186040BFD1FCF8AD11D07E" ma:contentTypeVersion="1" ma:contentTypeDescription="Create a new document." ma:contentTypeScope="" ma:versionID="6167707b265045c10a1d8706c23a304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9731dec261deb37c812c0bf4798222a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8365C31-DFB0-420D-BF15-FEAA8C5B5EF8}"/>
</file>

<file path=customXml/itemProps2.xml><?xml version="1.0" encoding="utf-8"?>
<ds:datastoreItem xmlns:ds="http://schemas.openxmlformats.org/officeDocument/2006/customXml" ds:itemID="{3013B226-025B-4C62-B8C4-BF14DAD46FEE}"/>
</file>

<file path=customXml/itemProps3.xml><?xml version="1.0" encoding="utf-8"?>
<ds:datastoreItem xmlns:ds="http://schemas.openxmlformats.org/officeDocument/2006/customXml" ds:itemID="{5847E614-4332-4815-A74B-4D7A206AE40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liliana ferreira</dc:creator>
  <cp:lastModifiedBy>Suliemaan Ahmad S. Alghabbeesh</cp:lastModifiedBy>
  <cp:revision>5</cp:revision>
  <dcterms:created xsi:type="dcterms:W3CDTF">2020-01-29T10:15:34Z</dcterms:created>
  <dcterms:modified xsi:type="dcterms:W3CDTF">2022-12-11T11:41:06Z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73f5887-035d-4765-8d10-97aaac8deb4a_Enabled">
    <vt:lpwstr>true</vt:lpwstr>
  </property>
  <property fmtid="{D5CDD505-2E9C-101B-9397-08002B2CF9AE}" pid="3" name="MSIP_Label_573f5887-035d-4765-8d10-97aaac8deb4a_SetDate">
    <vt:lpwstr>2022-12-11T08:13:16Z</vt:lpwstr>
  </property>
  <property fmtid="{D5CDD505-2E9C-101B-9397-08002B2CF9AE}" pid="4" name="MSIP_Label_573f5887-035d-4765-8d10-97aaac8deb4a_Method">
    <vt:lpwstr>Standard</vt:lpwstr>
  </property>
  <property fmtid="{D5CDD505-2E9C-101B-9397-08002B2CF9AE}" pid="5" name="MSIP_Label_573f5887-035d-4765-8d10-97aaac8deb4a_Name">
    <vt:lpwstr>Public</vt:lpwstr>
  </property>
  <property fmtid="{D5CDD505-2E9C-101B-9397-08002B2CF9AE}" pid="6" name="MSIP_Label_573f5887-035d-4765-8d10-97aaac8deb4a_SiteId">
    <vt:lpwstr>f08ae827-76a0-4eda-8325-df208f3835ab</vt:lpwstr>
  </property>
  <property fmtid="{D5CDD505-2E9C-101B-9397-08002B2CF9AE}" pid="7" name="MSIP_Label_573f5887-035d-4765-8d10-97aaac8deb4a_ActionId">
    <vt:lpwstr>b061e7ae-6862-4e22-9cb5-ae69f6f77716</vt:lpwstr>
  </property>
  <property fmtid="{D5CDD505-2E9C-101B-9397-08002B2CF9AE}" pid="8" name="MSIP_Label_573f5887-035d-4765-8d10-97aaac8deb4a_ContentBits">
    <vt:lpwstr>0</vt:lpwstr>
  </property>
  <property fmtid="{D5CDD505-2E9C-101B-9397-08002B2CF9AE}" pid="9" name="ContentTypeId">
    <vt:lpwstr>0x010100AAC1197F60186040BFD1FCF8AD11D07E</vt:lpwstr>
  </property>
</Properties>
</file>