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8" r:id="rId2"/>
  </p:sldIdLst>
  <p:sldSz cx="42803763" cy="374761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981" userDrawn="1">
          <p15:clr>
            <a:srgbClr val="A4A3A4"/>
          </p15:clr>
        </p15:guide>
        <p15:guide id="2" pos="853" userDrawn="1">
          <p15:clr>
            <a:srgbClr val="A4A3A4"/>
          </p15:clr>
        </p15:guide>
        <p15:guide id="3" pos="26110" userDrawn="1">
          <p15:clr>
            <a:srgbClr val="A4A3A4"/>
          </p15:clr>
        </p15:guide>
        <p15:guide id="4" orient="horz" pos="20816" userDrawn="1">
          <p15:clr>
            <a:srgbClr val="A4A3A4"/>
          </p15:clr>
        </p15:guide>
        <p15:guide id="5" orient="horz" pos="3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14"/>
    <p:restoredTop sz="94694"/>
  </p:normalViewPr>
  <p:slideViewPr>
    <p:cSldViewPr snapToGrid="0" snapToObjects="1">
      <p:cViewPr varScale="1">
        <p:scale>
          <a:sx n="22" d="100"/>
          <a:sy n="22" d="100"/>
        </p:scale>
        <p:origin x="856" y="328"/>
      </p:cViewPr>
      <p:guideLst>
        <p:guide orient="horz" pos="4981"/>
        <p:guide pos="853"/>
        <p:guide pos="26110"/>
        <p:guide orient="horz" pos="20816"/>
        <p:guide orient="horz" pos="3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6133246"/>
            <a:ext cx="36383199" cy="13047239"/>
          </a:xfrm>
        </p:spPr>
        <p:txBody>
          <a:bodyPr anchor="b"/>
          <a:lstStyle>
            <a:lvl1pPr algn="ctr">
              <a:defRPr sz="2808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9683637"/>
            <a:ext cx="32102822" cy="9048050"/>
          </a:xfrm>
        </p:spPr>
        <p:txBody>
          <a:bodyPr/>
          <a:lstStyle>
            <a:lvl1pPr marL="0" indent="0" algn="ctr">
              <a:buNone/>
              <a:defRPr sz="11235"/>
            </a:lvl1pPr>
            <a:lvl2pPr marL="2140199" indent="0" algn="ctr">
              <a:buNone/>
              <a:defRPr sz="9362"/>
            </a:lvl2pPr>
            <a:lvl3pPr marL="4280398" indent="0" algn="ctr">
              <a:buNone/>
              <a:defRPr sz="8426"/>
            </a:lvl3pPr>
            <a:lvl4pPr marL="6420597" indent="0" algn="ctr">
              <a:buNone/>
              <a:defRPr sz="7490"/>
            </a:lvl4pPr>
            <a:lvl5pPr marL="8560796" indent="0" algn="ctr">
              <a:buNone/>
              <a:defRPr sz="7490"/>
            </a:lvl5pPr>
            <a:lvl6pPr marL="10700995" indent="0" algn="ctr">
              <a:buNone/>
              <a:defRPr sz="7490"/>
            </a:lvl6pPr>
            <a:lvl7pPr marL="12841194" indent="0" algn="ctr">
              <a:buNone/>
              <a:defRPr sz="7490"/>
            </a:lvl7pPr>
            <a:lvl8pPr marL="14981392" indent="0" algn="ctr">
              <a:buNone/>
              <a:defRPr sz="7490"/>
            </a:lvl8pPr>
            <a:lvl9pPr marL="17121591" indent="0" algn="ctr">
              <a:buNone/>
              <a:defRPr sz="749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EE0F7-C870-2041-B127-115894DD1BAE}" type="datetimeFigureOut">
              <a:rPr lang="en-US" smtClean="0"/>
              <a:t>12/11/22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E557-4763-C549-9833-6D48639F5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08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EE0F7-C870-2041-B127-115894DD1BAE}" type="datetimeFigureOut">
              <a:rPr lang="en-US" smtClean="0"/>
              <a:t>12/11/22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E557-4763-C549-9833-6D48639F5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995256"/>
            <a:ext cx="9229561" cy="317592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995256"/>
            <a:ext cx="27153637" cy="317592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EE0F7-C870-2041-B127-115894DD1BAE}" type="datetimeFigureOut">
              <a:rPr lang="en-US" smtClean="0"/>
              <a:t>12/11/22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E557-4763-C549-9833-6D48639F5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28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EE0F7-C870-2041-B127-115894DD1BAE}" type="datetimeFigureOut">
              <a:rPr lang="en-US" smtClean="0"/>
              <a:t>12/11/22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E557-4763-C549-9833-6D48639F5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54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9343014"/>
            <a:ext cx="36918246" cy="15589019"/>
          </a:xfrm>
        </p:spPr>
        <p:txBody>
          <a:bodyPr anchor="b"/>
          <a:lstStyle>
            <a:lvl1pPr>
              <a:defRPr sz="2808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5079512"/>
            <a:ext cx="36918246" cy="8197897"/>
          </a:xfrm>
        </p:spPr>
        <p:txBody>
          <a:bodyPr/>
          <a:lstStyle>
            <a:lvl1pPr marL="0" indent="0">
              <a:buNone/>
              <a:defRPr sz="11235">
                <a:solidFill>
                  <a:schemeClr val="tx1"/>
                </a:solidFill>
              </a:defRPr>
            </a:lvl1pPr>
            <a:lvl2pPr marL="2140199" indent="0">
              <a:buNone/>
              <a:defRPr sz="9362">
                <a:solidFill>
                  <a:schemeClr val="tx1">
                    <a:tint val="75000"/>
                  </a:schemeClr>
                </a:solidFill>
              </a:defRPr>
            </a:lvl2pPr>
            <a:lvl3pPr marL="4280398" indent="0">
              <a:buNone/>
              <a:defRPr sz="8426">
                <a:solidFill>
                  <a:schemeClr val="tx1">
                    <a:tint val="75000"/>
                  </a:schemeClr>
                </a:solidFill>
              </a:defRPr>
            </a:lvl3pPr>
            <a:lvl4pPr marL="6420597" indent="0">
              <a:buNone/>
              <a:defRPr sz="7490">
                <a:solidFill>
                  <a:schemeClr val="tx1">
                    <a:tint val="75000"/>
                  </a:schemeClr>
                </a:solidFill>
              </a:defRPr>
            </a:lvl4pPr>
            <a:lvl5pPr marL="8560796" indent="0">
              <a:buNone/>
              <a:defRPr sz="7490">
                <a:solidFill>
                  <a:schemeClr val="tx1">
                    <a:tint val="75000"/>
                  </a:schemeClr>
                </a:solidFill>
              </a:defRPr>
            </a:lvl5pPr>
            <a:lvl6pPr marL="10700995" indent="0">
              <a:buNone/>
              <a:defRPr sz="7490">
                <a:solidFill>
                  <a:schemeClr val="tx1">
                    <a:tint val="75000"/>
                  </a:schemeClr>
                </a:solidFill>
              </a:defRPr>
            </a:lvl6pPr>
            <a:lvl7pPr marL="12841194" indent="0">
              <a:buNone/>
              <a:defRPr sz="7490">
                <a:solidFill>
                  <a:schemeClr val="tx1">
                    <a:tint val="75000"/>
                  </a:schemeClr>
                </a:solidFill>
              </a:defRPr>
            </a:lvl7pPr>
            <a:lvl8pPr marL="14981392" indent="0">
              <a:buNone/>
              <a:defRPr sz="7490">
                <a:solidFill>
                  <a:schemeClr val="tx1">
                    <a:tint val="75000"/>
                  </a:schemeClr>
                </a:solidFill>
              </a:defRPr>
            </a:lvl8pPr>
            <a:lvl9pPr marL="17121591" indent="0">
              <a:buNone/>
              <a:defRPr sz="74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EE0F7-C870-2041-B127-115894DD1BAE}" type="datetimeFigureOut">
              <a:rPr lang="en-US" smtClean="0"/>
              <a:t>12/11/22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E557-4763-C549-9833-6D48639F5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058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9976280"/>
            <a:ext cx="18191599" cy="237782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9976280"/>
            <a:ext cx="18191599" cy="237782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EE0F7-C870-2041-B127-115894DD1BAE}" type="datetimeFigureOut">
              <a:rPr lang="en-US" smtClean="0"/>
              <a:t>12/11/22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E557-4763-C549-9833-6D48639F5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995264"/>
            <a:ext cx="36918246" cy="72436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9186855"/>
            <a:ext cx="18107995" cy="4502336"/>
          </a:xfrm>
        </p:spPr>
        <p:txBody>
          <a:bodyPr anchor="b"/>
          <a:lstStyle>
            <a:lvl1pPr marL="0" indent="0">
              <a:buNone/>
              <a:defRPr sz="11235" b="1"/>
            </a:lvl1pPr>
            <a:lvl2pPr marL="2140199" indent="0">
              <a:buNone/>
              <a:defRPr sz="9362" b="1"/>
            </a:lvl2pPr>
            <a:lvl3pPr marL="4280398" indent="0">
              <a:buNone/>
              <a:defRPr sz="8426" b="1"/>
            </a:lvl3pPr>
            <a:lvl4pPr marL="6420597" indent="0">
              <a:buNone/>
              <a:defRPr sz="7490" b="1"/>
            </a:lvl4pPr>
            <a:lvl5pPr marL="8560796" indent="0">
              <a:buNone/>
              <a:defRPr sz="7490" b="1"/>
            </a:lvl5pPr>
            <a:lvl6pPr marL="10700995" indent="0">
              <a:buNone/>
              <a:defRPr sz="7490" b="1"/>
            </a:lvl6pPr>
            <a:lvl7pPr marL="12841194" indent="0">
              <a:buNone/>
              <a:defRPr sz="7490" b="1"/>
            </a:lvl7pPr>
            <a:lvl8pPr marL="14981392" indent="0">
              <a:buNone/>
              <a:defRPr sz="7490" b="1"/>
            </a:lvl8pPr>
            <a:lvl9pPr marL="17121591" indent="0">
              <a:buNone/>
              <a:defRPr sz="74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3689191"/>
            <a:ext cx="18107995" cy="20134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9186855"/>
            <a:ext cx="18197174" cy="4502336"/>
          </a:xfrm>
        </p:spPr>
        <p:txBody>
          <a:bodyPr anchor="b"/>
          <a:lstStyle>
            <a:lvl1pPr marL="0" indent="0">
              <a:buNone/>
              <a:defRPr sz="11235" b="1"/>
            </a:lvl1pPr>
            <a:lvl2pPr marL="2140199" indent="0">
              <a:buNone/>
              <a:defRPr sz="9362" b="1"/>
            </a:lvl2pPr>
            <a:lvl3pPr marL="4280398" indent="0">
              <a:buNone/>
              <a:defRPr sz="8426" b="1"/>
            </a:lvl3pPr>
            <a:lvl4pPr marL="6420597" indent="0">
              <a:buNone/>
              <a:defRPr sz="7490" b="1"/>
            </a:lvl4pPr>
            <a:lvl5pPr marL="8560796" indent="0">
              <a:buNone/>
              <a:defRPr sz="7490" b="1"/>
            </a:lvl5pPr>
            <a:lvl6pPr marL="10700995" indent="0">
              <a:buNone/>
              <a:defRPr sz="7490" b="1"/>
            </a:lvl6pPr>
            <a:lvl7pPr marL="12841194" indent="0">
              <a:buNone/>
              <a:defRPr sz="7490" b="1"/>
            </a:lvl7pPr>
            <a:lvl8pPr marL="14981392" indent="0">
              <a:buNone/>
              <a:defRPr sz="7490" b="1"/>
            </a:lvl8pPr>
            <a:lvl9pPr marL="17121591" indent="0">
              <a:buNone/>
              <a:defRPr sz="74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3689191"/>
            <a:ext cx="18197174" cy="20134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EE0F7-C870-2041-B127-115894DD1BAE}" type="datetimeFigureOut">
              <a:rPr lang="en-US" smtClean="0"/>
              <a:t>12/11/22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E557-4763-C549-9833-6D48639F5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18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EE0F7-C870-2041-B127-115894DD1BAE}" type="datetimeFigureOut">
              <a:rPr lang="en-US" smtClean="0"/>
              <a:t>12/11/22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E557-4763-C549-9833-6D48639F5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98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EE0F7-C870-2041-B127-115894DD1BAE}" type="datetimeFigureOut">
              <a:rPr lang="en-US" smtClean="0"/>
              <a:t>12/11/22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E557-4763-C549-9833-6D48639F5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35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498408"/>
            <a:ext cx="13805328" cy="8744426"/>
          </a:xfrm>
        </p:spPr>
        <p:txBody>
          <a:bodyPr anchor="b"/>
          <a:lstStyle>
            <a:lvl1pPr>
              <a:defRPr sz="149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5395875"/>
            <a:ext cx="21669405" cy="26632330"/>
          </a:xfrm>
        </p:spPr>
        <p:txBody>
          <a:bodyPr/>
          <a:lstStyle>
            <a:lvl1pPr>
              <a:defRPr sz="14980"/>
            </a:lvl1pPr>
            <a:lvl2pPr>
              <a:defRPr sz="13107"/>
            </a:lvl2pPr>
            <a:lvl3pPr>
              <a:defRPr sz="11235"/>
            </a:lvl3pPr>
            <a:lvl4pPr>
              <a:defRPr sz="9362"/>
            </a:lvl4pPr>
            <a:lvl5pPr>
              <a:defRPr sz="9362"/>
            </a:lvl5pPr>
            <a:lvl6pPr>
              <a:defRPr sz="9362"/>
            </a:lvl6pPr>
            <a:lvl7pPr>
              <a:defRPr sz="9362"/>
            </a:lvl7pPr>
            <a:lvl8pPr>
              <a:defRPr sz="9362"/>
            </a:lvl8pPr>
            <a:lvl9pPr>
              <a:defRPr sz="93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11242834"/>
            <a:ext cx="13805328" cy="20828741"/>
          </a:xfrm>
        </p:spPr>
        <p:txBody>
          <a:bodyPr/>
          <a:lstStyle>
            <a:lvl1pPr marL="0" indent="0">
              <a:buNone/>
              <a:defRPr sz="7490"/>
            </a:lvl1pPr>
            <a:lvl2pPr marL="2140199" indent="0">
              <a:buNone/>
              <a:defRPr sz="6554"/>
            </a:lvl2pPr>
            <a:lvl3pPr marL="4280398" indent="0">
              <a:buNone/>
              <a:defRPr sz="5617"/>
            </a:lvl3pPr>
            <a:lvl4pPr marL="6420597" indent="0">
              <a:buNone/>
              <a:defRPr sz="4681"/>
            </a:lvl4pPr>
            <a:lvl5pPr marL="8560796" indent="0">
              <a:buNone/>
              <a:defRPr sz="4681"/>
            </a:lvl5pPr>
            <a:lvl6pPr marL="10700995" indent="0">
              <a:buNone/>
              <a:defRPr sz="4681"/>
            </a:lvl6pPr>
            <a:lvl7pPr marL="12841194" indent="0">
              <a:buNone/>
              <a:defRPr sz="4681"/>
            </a:lvl7pPr>
            <a:lvl8pPr marL="14981392" indent="0">
              <a:buNone/>
              <a:defRPr sz="4681"/>
            </a:lvl8pPr>
            <a:lvl9pPr marL="17121591" indent="0">
              <a:buNone/>
              <a:defRPr sz="46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EE0F7-C870-2041-B127-115894DD1BAE}" type="datetimeFigureOut">
              <a:rPr lang="en-US" smtClean="0"/>
              <a:t>12/11/22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E557-4763-C549-9833-6D48639F5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0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498408"/>
            <a:ext cx="13805328" cy="8744426"/>
          </a:xfrm>
        </p:spPr>
        <p:txBody>
          <a:bodyPr anchor="b"/>
          <a:lstStyle>
            <a:lvl1pPr>
              <a:defRPr sz="149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5395875"/>
            <a:ext cx="21669405" cy="26632330"/>
          </a:xfrm>
        </p:spPr>
        <p:txBody>
          <a:bodyPr anchor="t"/>
          <a:lstStyle>
            <a:lvl1pPr marL="0" indent="0">
              <a:buNone/>
              <a:defRPr sz="14980"/>
            </a:lvl1pPr>
            <a:lvl2pPr marL="2140199" indent="0">
              <a:buNone/>
              <a:defRPr sz="13107"/>
            </a:lvl2pPr>
            <a:lvl3pPr marL="4280398" indent="0">
              <a:buNone/>
              <a:defRPr sz="11235"/>
            </a:lvl3pPr>
            <a:lvl4pPr marL="6420597" indent="0">
              <a:buNone/>
              <a:defRPr sz="9362"/>
            </a:lvl4pPr>
            <a:lvl5pPr marL="8560796" indent="0">
              <a:buNone/>
              <a:defRPr sz="9362"/>
            </a:lvl5pPr>
            <a:lvl6pPr marL="10700995" indent="0">
              <a:buNone/>
              <a:defRPr sz="9362"/>
            </a:lvl6pPr>
            <a:lvl7pPr marL="12841194" indent="0">
              <a:buNone/>
              <a:defRPr sz="9362"/>
            </a:lvl7pPr>
            <a:lvl8pPr marL="14981392" indent="0">
              <a:buNone/>
              <a:defRPr sz="9362"/>
            </a:lvl8pPr>
            <a:lvl9pPr marL="17121591" indent="0">
              <a:buNone/>
              <a:defRPr sz="936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11242834"/>
            <a:ext cx="13805328" cy="20828741"/>
          </a:xfrm>
        </p:spPr>
        <p:txBody>
          <a:bodyPr/>
          <a:lstStyle>
            <a:lvl1pPr marL="0" indent="0">
              <a:buNone/>
              <a:defRPr sz="7490"/>
            </a:lvl1pPr>
            <a:lvl2pPr marL="2140199" indent="0">
              <a:buNone/>
              <a:defRPr sz="6554"/>
            </a:lvl2pPr>
            <a:lvl3pPr marL="4280398" indent="0">
              <a:buNone/>
              <a:defRPr sz="5617"/>
            </a:lvl3pPr>
            <a:lvl4pPr marL="6420597" indent="0">
              <a:buNone/>
              <a:defRPr sz="4681"/>
            </a:lvl4pPr>
            <a:lvl5pPr marL="8560796" indent="0">
              <a:buNone/>
              <a:defRPr sz="4681"/>
            </a:lvl5pPr>
            <a:lvl6pPr marL="10700995" indent="0">
              <a:buNone/>
              <a:defRPr sz="4681"/>
            </a:lvl6pPr>
            <a:lvl7pPr marL="12841194" indent="0">
              <a:buNone/>
              <a:defRPr sz="4681"/>
            </a:lvl7pPr>
            <a:lvl8pPr marL="14981392" indent="0">
              <a:buNone/>
              <a:defRPr sz="4681"/>
            </a:lvl8pPr>
            <a:lvl9pPr marL="17121591" indent="0">
              <a:buNone/>
              <a:defRPr sz="46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EE0F7-C870-2041-B127-115894DD1BAE}" type="datetimeFigureOut">
              <a:rPr lang="en-US" smtClean="0"/>
              <a:t>12/11/22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E557-4763-C549-9833-6D48639F5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779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995264"/>
            <a:ext cx="36918246" cy="7243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9976280"/>
            <a:ext cx="36918246" cy="23778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34734813"/>
            <a:ext cx="9630847" cy="19952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EE0F7-C870-2041-B127-115894DD1BAE}" type="datetimeFigureOut">
              <a:rPr lang="en-US" smtClean="0"/>
              <a:t>12/11/22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34734813"/>
            <a:ext cx="14446270" cy="19952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34734813"/>
            <a:ext cx="9630847" cy="19952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4E557-4763-C549-9833-6D48639F5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68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280398" rtl="0" eaLnBrk="1" latinLnBrk="0" hangingPunct="1">
        <a:lnSpc>
          <a:spcPct val="90000"/>
        </a:lnSpc>
        <a:spcBef>
          <a:spcPct val="0"/>
        </a:spcBef>
        <a:buNone/>
        <a:defRPr sz="205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0099" indent="-1070099" algn="l" defTabSz="4280398" rtl="0" eaLnBrk="1" latinLnBrk="0" hangingPunct="1">
        <a:lnSpc>
          <a:spcPct val="90000"/>
        </a:lnSpc>
        <a:spcBef>
          <a:spcPts val="4681"/>
        </a:spcBef>
        <a:buFont typeface="Arial" panose="020B0604020202020204" pitchFamily="34" charset="0"/>
        <a:buChar char="•"/>
        <a:defRPr sz="13107" kern="1200">
          <a:solidFill>
            <a:schemeClr val="tx1"/>
          </a:solidFill>
          <a:latin typeface="+mn-lt"/>
          <a:ea typeface="+mn-ea"/>
          <a:cs typeface="+mn-cs"/>
        </a:defRPr>
      </a:lvl1pPr>
      <a:lvl2pPr marL="3210298" indent="-1070099" algn="l" defTabSz="4280398" rtl="0" eaLnBrk="1" latinLnBrk="0" hangingPunct="1">
        <a:lnSpc>
          <a:spcPct val="90000"/>
        </a:lnSpc>
        <a:spcBef>
          <a:spcPts val="2341"/>
        </a:spcBef>
        <a:buFont typeface="Arial" panose="020B0604020202020204" pitchFamily="34" charset="0"/>
        <a:buChar char="•"/>
        <a:defRPr sz="11235" kern="1200">
          <a:solidFill>
            <a:schemeClr val="tx1"/>
          </a:solidFill>
          <a:latin typeface="+mn-lt"/>
          <a:ea typeface="+mn-ea"/>
          <a:cs typeface="+mn-cs"/>
        </a:defRPr>
      </a:lvl2pPr>
      <a:lvl3pPr marL="5350497" indent="-1070099" algn="l" defTabSz="4280398" rtl="0" eaLnBrk="1" latinLnBrk="0" hangingPunct="1">
        <a:lnSpc>
          <a:spcPct val="90000"/>
        </a:lnSpc>
        <a:spcBef>
          <a:spcPts val="2341"/>
        </a:spcBef>
        <a:buFont typeface="Arial" panose="020B0604020202020204" pitchFamily="34" charset="0"/>
        <a:buChar char="•"/>
        <a:defRPr sz="9362" kern="1200">
          <a:solidFill>
            <a:schemeClr val="tx1"/>
          </a:solidFill>
          <a:latin typeface="+mn-lt"/>
          <a:ea typeface="+mn-ea"/>
          <a:cs typeface="+mn-cs"/>
        </a:defRPr>
      </a:lvl3pPr>
      <a:lvl4pPr marL="7490696" indent="-1070099" algn="l" defTabSz="4280398" rtl="0" eaLnBrk="1" latinLnBrk="0" hangingPunct="1">
        <a:lnSpc>
          <a:spcPct val="90000"/>
        </a:lnSpc>
        <a:spcBef>
          <a:spcPts val="2341"/>
        </a:spcBef>
        <a:buFont typeface="Arial" panose="020B0604020202020204" pitchFamily="34" charset="0"/>
        <a:buChar char="•"/>
        <a:defRPr sz="8426" kern="1200">
          <a:solidFill>
            <a:schemeClr val="tx1"/>
          </a:solidFill>
          <a:latin typeface="+mn-lt"/>
          <a:ea typeface="+mn-ea"/>
          <a:cs typeface="+mn-cs"/>
        </a:defRPr>
      </a:lvl4pPr>
      <a:lvl5pPr marL="9630895" indent="-1070099" algn="l" defTabSz="4280398" rtl="0" eaLnBrk="1" latinLnBrk="0" hangingPunct="1">
        <a:lnSpc>
          <a:spcPct val="90000"/>
        </a:lnSpc>
        <a:spcBef>
          <a:spcPts val="2341"/>
        </a:spcBef>
        <a:buFont typeface="Arial" panose="020B0604020202020204" pitchFamily="34" charset="0"/>
        <a:buChar char="•"/>
        <a:defRPr sz="8426" kern="1200">
          <a:solidFill>
            <a:schemeClr val="tx1"/>
          </a:solidFill>
          <a:latin typeface="+mn-lt"/>
          <a:ea typeface="+mn-ea"/>
          <a:cs typeface="+mn-cs"/>
        </a:defRPr>
      </a:lvl5pPr>
      <a:lvl6pPr marL="11771094" indent="-1070099" algn="l" defTabSz="4280398" rtl="0" eaLnBrk="1" latinLnBrk="0" hangingPunct="1">
        <a:lnSpc>
          <a:spcPct val="90000"/>
        </a:lnSpc>
        <a:spcBef>
          <a:spcPts val="2341"/>
        </a:spcBef>
        <a:buFont typeface="Arial" panose="020B0604020202020204" pitchFamily="34" charset="0"/>
        <a:buChar char="•"/>
        <a:defRPr sz="8426" kern="1200">
          <a:solidFill>
            <a:schemeClr val="tx1"/>
          </a:solidFill>
          <a:latin typeface="+mn-lt"/>
          <a:ea typeface="+mn-ea"/>
          <a:cs typeface="+mn-cs"/>
        </a:defRPr>
      </a:lvl6pPr>
      <a:lvl7pPr marL="13911293" indent="-1070099" algn="l" defTabSz="4280398" rtl="0" eaLnBrk="1" latinLnBrk="0" hangingPunct="1">
        <a:lnSpc>
          <a:spcPct val="90000"/>
        </a:lnSpc>
        <a:spcBef>
          <a:spcPts val="2341"/>
        </a:spcBef>
        <a:buFont typeface="Arial" panose="020B0604020202020204" pitchFamily="34" charset="0"/>
        <a:buChar char="•"/>
        <a:defRPr sz="8426" kern="1200">
          <a:solidFill>
            <a:schemeClr val="tx1"/>
          </a:solidFill>
          <a:latin typeface="+mn-lt"/>
          <a:ea typeface="+mn-ea"/>
          <a:cs typeface="+mn-cs"/>
        </a:defRPr>
      </a:lvl7pPr>
      <a:lvl8pPr marL="16051492" indent="-1070099" algn="l" defTabSz="4280398" rtl="0" eaLnBrk="1" latinLnBrk="0" hangingPunct="1">
        <a:lnSpc>
          <a:spcPct val="90000"/>
        </a:lnSpc>
        <a:spcBef>
          <a:spcPts val="2341"/>
        </a:spcBef>
        <a:buFont typeface="Arial" panose="020B0604020202020204" pitchFamily="34" charset="0"/>
        <a:buChar char="•"/>
        <a:defRPr sz="8426" kern="1200">
          <a:solidFill>
            <a:schemeClr val="tx1"/>
          </a:solidFill>
          <a:latin typeface="+mn-lt"/>
          <a:ea typeface="+mn-ea"/>
          <a:cs typeface="+mn-cs"/>
        </a:defRPr>
      </a:lvl8pPr>
      <a:lvl9pPr marL="18191691" indent="-1070099" algn="l" defTabSz="4280398" rtl="0" eaLnBrk="1" latinLnBrk="0" hangingPunct="1">
        <a:lnSpc>
          <a:spcPct val="90000"/>
        </a:lnSpc>
        <a:spcBef>
          <a:spcPts val="2341"/>
        </a:spcBef>
        <a:buFont typeface="Arial" panose="020B0604020202020204" pitchFamily="34" charset="0"/>
        <a:buChar char="•"/>
        <a:defRPr sz="84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80398" rtl="0" eaLnBrk="1" latinLnBrk="0" hangingPunct="1">
        <a:defRPr sz="8426" kern="1200">
          <a:solidFill>
            <a:schemeClr val="tx1"/>
          </a:solidFill>
          <a:latin typeface="+mn-lt"/>
          <a:ea typeface="+mn-ea"/>
          <a:cs typeface="+mn-cs"/>
        </a:defRPr>
      </a:lvl1pPr>
      <a:lvl2pPr marL="2140199" algn="l" defTabSz="4280398" rtl="0" eaLnBrk="1" latinLnBrk="0" hangingPunct="1">
        <a:defRPr sz="8426" kern="1200">
          <a:solidFill>
            <a:schemeClr val="tx1"/>
          </a:solidFill>
          <a:latin typeface="+mn-lt"/>
          <a:ea typeface="+mn-ea"/>
          <a:cs typeface="+mn-cs"/>
        </a:defRPr>
      </a:lvl2pPr>
      <a:lvl3pPr marL="4280398" algn="l" defTabSz="4280398" rtl="0" eaLnBrk="1" latinLnBrk="0" hangingPunct="1">
        <a:defRPr sz="8426" kern="1200">
          <a:solidFill>
            <a:schemeClr val="tx1"/>
          </a:solidFill>
          <a:latin typeface="+mn-lt"/>
          <a:ea typeface="+mn-ea"/>
          <a:cs typeface="+mn-cs"/>
        </a:defRPr>
      </a:lvl3pPr>
      <a:lvl4pPr marL="6420597" algn="l" defTabSz="4280398" rtl="0" eaLnBrk="1" latinLnBrk="0" hangingPunct="1">
        <a:defRPr sz="8426" kern="1200">
          <a:solidFill>
            <a:schemeClr val="tx1"/>
          </a:solidFill>
          <a:latin typeface="+mn-lt"/>
          <a:ea typeface="+mn-ea"/>
          <a:cs typeface="+mn-cs"/>
        </a:defRPr>
      </a:lvl4pPr>
      <a:lvl5pPr marL="8560796" algn="l" defTabSz="4280398" rtl="0" eaLnBrk="1" latinLnBrk="0" hangingPunct="1">
        <a:defRPr sz="8426" kern="1200">
          <a:solidFill>
            <a:schemeClr val="tx1"/>
          </a:solidFill>
          <a:latin typeface="+mn-lt"/>
          <a:ea typeface="+mn-ea"/>
          <a:cs typeface="+mn-cs"/>
        </a:defRPr>
      </a:lvl5pPr>
      <a:lvl6pPr marL="10700995" algn="l" defTabSz="4280398" rtl="0" eaLnBrk="1" latinLnBrk="0" hangingPunct="1">
        <a:defRPr sz="8426" kern="1200">
          <a:solidFill>
            <a:schemeClr val="tx1"/>
          </a:solidFill>
          <a:latin typeface="+mn-lt"/>
          <a:ea typeface="+mn-ea"/>
          <a:cs typeface="+mn-cs"/>
        </a:defRPr>
      </a:lvl6pPr>
      <a:lvl7pPr marL="12841194" algn="l" defTabSz="4280398" rtl="0" eaLnBrk="1" latinLnBrk="0" hangingPunct="1">
        <a:defRPr sz="8426" kern="1200">
          <a:solidFill>
            <a:schemeClr val="tx1"/>
          </a:solidFill>
          <a:latin typeface="+mn-lt"/>
          <a:ea typeface="+mn-ea"/>
          <a:cs typeface="+mn-cs"/>
        </a:defRPr>
      </a:lvl7pPr>
      <a:lvl8pPr marL="14981392" algn="l" defTabSz="4280398" rtl="0" eaLnBrk="1" latinLnBrk="0" hangingPunct="1">
        <a:defRPr sz="8426" kern="1200">
          <a:solidFill>
            <a:schemeClr val="tx1"/>
          </a:solidFill>
          <a:latin typeface="+mn-lt"/>
          <a:ea typeface="+mn-ea"/>
          <a:cs typeface="+mn-cs"/>
        </a:defRPr>
      </a:lvl8pPr>
      <a:lvl9pPr marL="17121591" algn="l" defTabSz="4280398" rtl="0" eaLnBrk="1" latinLnBrk="0" hangingPunct="1">
        <a:defRPr sz="84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143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C1197F60186040BFD1FCF8AD11D07E" ma:contentTypeVersion="1" ma:contentTypeDescription="Create a new document." ma:contentTypeScope="" ma:versionID="6167707b265045c10a1d8706c23a304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9731dec261deb37c812c0bf4798222a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11A6D72-D431-4182-9E9E-EC300668B5A2}"/>
</file>

<file path=customXml/itemProps2.xml><?xml version="1.0" encoding="utf-8"?>
<ds:datastoreItem xmlns:ds="http://schemas.openxmlformats.org/officeDocument/2006/customXml" ds:itemID="{7B387762-5B75-4CDB-8364-BA51FA72DFAA}"/>
</file>

<file path=customXml/itemProps3.xml><?xml version="1.0" encoding="utf-8"?>
<ds:datastoreItem xmlns:ds="http://schemas.openxmlformats.org/officeDocument/2006/customXml" ds:itemID="{38A38EC0-A915-4E7F-AE46-9241C130CF5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liliana ferreira</dc:creator>
  <cp:lastModifiedBy>Suliemaan Ahmad S. Alghabbeesh</cp:lastModifiedBy>
  <cp:revision>9</cp:revision>
  <dcterms:created xsi:type="dcterms:W3CDTF">2020-01-29T09:56:54Z</dcterms:created>
  <dcterms:modified xsi:type="dcterms:W3CDTF">2022-12-11T11:38:03Z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73f5887-035d-4765-8d10-97aaac8deb4a_Enabled">
    <vt:lpwstr>true</vt:lpwstr>
  </property>
  <property fmtid="{D5CDD505-2E9C-101B-9397-08002B2CF9AE}" pid="3" name="MSIP_Label_573f5887-035d-4765-8d10-97aaac8deb4a_SetDate">
    <vt:lpwstr>2022-12-11T08:12:41Z</vt:lpwstr>
  </property>
  <property fmtid="{D5CDD505-2E9C-101B-9397-08002B2CF9AE}" pid="4" name="MSIP_Label_573f5887-035d-4765-8d10-97aaac8deb4a_Method">
    <vt:lpwstr>Standard</vt:lpwstr>
  </property>
  <property fmtid="{D5CDD505-2E9C-101B-9397-08002B2CF9AE}" pid="5" name="MSIP_Label_573f5887-035d-4765-8d10-97aaac8deb4a_Name">
    <vt:lpwstr>Public</vt:lpwstr>
  </property>
  <property fmtid="{D5CDD505-2E9C-101B-9397-08002B2CF9AE}" pid="6" name="MSIP_Label_573f5887-035d-4765-8d10-97aaac8deb4a_SiteId">
    <vt:lpwstr>f08ae827-76a0-4eda-8325-df208f3835ab</vt:lpwstr>
  </property>
  <property fmtid="{D5CDD505-2E9C-101B-9397-08002B2CF9AE}" pid="7" name="MSIP_Label_573f5887-035d-4765-8d10-97aaac8deb4a_ActionId">
    <vt:lpwstr>bbb2e86b-fc52-4d1b-88ba-eda3c2edfbd4</vt:lpwstr>
  </property>
  <property fmtid="{D5CDD505-2E9C-101B-9397-08002B2CF9AE}" pid="8" name="MSIP_Label_573f5887-035d-4765-8d10-97aaac8deb4a_ContentBits">
    <vt:lpwstr>0</vt:lpwstr>
  </property>
  <property fmtid="{D5CDD505-2E9C-101B-9397-08002B2CF9AE}" pid="9" name="ContentTypeId">
    <vt:lpwstr>0x010100AAC1197F60186040BFD1FCF8AD11D07E</vt:lpwstr>
  </property>
</Properties>
</file>