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4168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232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65096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44165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5223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843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923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4105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1558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80206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8530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889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AAFEA-F3C7-114D-8E38-F9392E6DCC56}" type="datetimeFigureOut">
              <a:rPr lang="en-QA" smtClean="0"/>
              <a:t>02/24/2024</a:t>
            </a:fld>
            <a:endParaRPr lang="en-Q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60B-44C5-8E42-9FFF-209B2B11638E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56677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DC18B-E2A7-28C4-C11B-70F4D757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24" y="4953307"/>
            <a:ext cx="10709877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09585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altLang="en-US" sz="2933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Health for All, Insights from Leaders: a reflection session on the World Health Organization’s efforts</a:t>
            </a:r>
          </a:p>
        </p:txBody>
      </p:sp>
    </p:spTree>
    <p:extLst>
      <p:ext uri="{BB962C8B-B14F-4D97-AF65-F5344CB8AC3E}">
        <p14:creationId xmlns:p14="http://schemas.microsoft.com/office/powerpoint/2010/main" val="178976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3B18B3-40DE-5EB4-35CA-501AD9D44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" y="3606023"/>
            <a:ext cx="36957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tabLst>
                <a:tab pos="1066773" algn="l"/>
              </a:tabLst>
            </a:pPr>
            <a:r>
              <a:rPr lang="en-US" alt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Dr. Hanan </a:t>
            </a:r>
            <a:r>
              <a:rPr lang="en-US" alt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Balkhy</a:t>
            </a:r>
            <a:endParaRPr lang="en-US" alt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1219170">
              <a:tabLst>
                <a:tab pos="1066773" algn="l"/>
              </a:tabLst>
            </a:pPr>
            <a:r>
              <a:rPr lang="en-US" sz="1600" b="0" i="0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Regional Director Elect for Eastern Mediterranean Region, World Health Organization (WHO</a:t>
            </a:r>
            <a:endParaRPr lang="en-GB" alt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1219170">
              <a:tabLst>
                <a:tab pos="1066773" algn="l"/>
              </a:tabLst>
            </a:pPr>
            <a:endParaRPr lang="en-GB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BB3F7C-FF1B-D4BF-1B90-E6EF913E1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082113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609585"/>
            <a:endParaRPr lang="en-GB" sz="24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393475-F0DA-CB4F-82AE-DE4DDD8F9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12" y="571500"/>
            <a:ext cx="2857501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CD789-61F9-5AB0-0DC5-F50D2593DCC8}"/>
              </a:ext>
            </a:extLst>
          </p:cNvPr>
          <p:cNvSpPr txBox="1"/>
          <p:nvPr/>
        </p:nvSpPr>
        <p:spPr>
          <a:xfrm>
            <a:off x="4683124" y="3565315"/>
            <a:ext cx="2825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Dominique Allwood 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>
              <a:tabLst>
                <a:tab pos="1066773" algn="l"/>
              </a:tabLst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IHI Faculty, </a:t>
            </a:r>
          </a:p>
          <a:p>
            <a:pPr algn="ctr" defTabSz="609585">
              <a:tabLst>
                <a:tab pos="1066773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Population Health, Imperial College Healthcare NHS Trust (UK)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6B054-AA5A-C56C-1827-FFD2F2827784}"/>
              </a:ext>
            </a:extLst>
          </p:cNvPr>
          <p:cNvSpPr txBox="1"/>
          <p:nvPr/>
        </p:nvSpPr>
        <p:spPr>
          <a:xfrm>
            <a:off x="8649353" y="3710798"/>
            <a:ext cx="32308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Hans Kluge</a:t>
            </a:r>
          </a:p>
          <a:p>
            <a:pPr algn="ctr" defTabSz="609585" fontAlgn="base"/>
            <a:r>
              <a:rPr lang="pt-PT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Regional Director for Europe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-up of a person&#10;&#10;Description automatically generated">
            <a:extLst>
              <a:ext uri="{FF2B5EF4-FFF2-40B4-BE49-F238E27FC236}">
                <a16:creationId xmlns:a16="http://schemas.microsoft.com/office/drawing/2014/main" id="{DD0A78FA-C974-494A-DDB7-6903A6CBD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5" y="598910"/>
            <a:ext cx="2059817" cy="2966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A person in a suit and tie&#10;&#10;Description automatically generated">
            <a:extLst>
              <a:ext uri="{FF2B5EF4-FFF2-40B4-BE49-F238E27FC236}">
                <a16:creationId xmlns:a16="http://schemas.microsoft.com/office/drawing/2014/main" id="{8154C81D-BE28-4B6E-C8F2-95CE1B42E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84" y="571500"/>
            <a:ext cx="2274268" cy="3034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5366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C0DFE0D2DA5448FF7AC5C63D2CEB4" ma:contentTypeVersion="1" ma:contentTypeDescription="Create a new document." ma:contentTypeScope="" ma:versionID="5b3483312e7b7c1367cb988c051f63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731dec261deb37c812c0bf4798222a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6C3567-011E-4CC2-8166-C82C5E3CE6DA}"/>
</file>

<file path=customXml/itemProps2.xml><?xml version="1.0" encoding="utf-8"?>
<ds:datastoreItem xmlns:ds="http://schemas.openxmlformats.org/officeDocument/2006/customXml" ds:itemID="{32EA110C-E590-4AE8-A2BA-787FB014CE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190EF3-8433-47BA-9138-A1F8364A31F6}">
  <ds:schemaRefs>
    <ds:schemaRef ds:uri="http://www.w3.org/XML/1998/namespace"/>
    <ds:schemaRef ds:uri="91d79f14-4a27-4a8d-bce6-1eee31c9ec81"/>
    <ds:schemaRef ds:uri="b70e1eae-fb3c-4c28-beac-7a7a7cea223d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Lourena Mendes</dc:creator>
  <cp:lastModifiedBy>Lourena Mendes</cp:lastModifiedBy>
  <cp:revision>1</cp:revision>
  <dcterms:created xsi:type="dcterms:W3CDTF">2024-02-24T07:52:53Z</dcterms:created>
  <dcterms:modified xsi:type="dcterms:W3CDTF">2024-02-24T08:19:30Z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0x010100A4DC0DFE0D2DA5448FF7AC5C63D2CEB4</vt:lpwstr>
  </property>
  <property fmtid="{D5CDD505-2E9C-101B-9397-08002B2CF9AE}" pid="3" name="MediaServiceImageTags">
    <vt:lpwstr/>
  </property>
</Properties>
</file>