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A6C7"/>
    <a:srgbClr val="D6F8FF"/>
    <a:srgbClr val="20ABCB"/>
    <a:srgbClr val="11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05DCA-C12B-4C08-8CCB-FAC9A2EE7206}" v="3" dt="2024-02-23T22:07:37.987"/>
  </p1510:revLst>
</p1510:revInfo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58" y="77"/>
      </p:cViewPr>
      <p:guideLst>
        <p:guide orient="horz" pos="648"/>
        <p:guide pos="3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Waldron" userId="f1984a2f-5799-4ac7-bc0d-97dff3f07282" providerId="ADAL" clId="{77B05DCA-C12B-4C08-8CCB-FAC9A2EE7206}"/>
    <pc:docChg chg="undo custSel addSld delSld modSld">
      <pc:chgData name="Steven Waldron" userId="f1984a2f-5799-4ac7-bc0d-97dff3f07282" providerId="ADAL" clId="{77B05DCA-C12B-4C08-8CCB-FAC9A2EE7206}" dt="2024-02-23T22:15:35.422" v="158" actId="2696"/>
      <pc:docMkLst>
        <pc:docMk/>
      </pc:docMkLst>
      <pc:sldChg chg="addSp delSp modSp mod">
        <pc:chgData name="Steven Waldron" userId="f1984a2f-5799-4ac7-bc0d-97dff3f07282" providerId="ADAL" clId="{77B05DCA-C12B-4C08-8CCB-FAC9A2EE7206}" dt="2024-02-23T22:10:02.672" v="127" actId="1037"/>
        <pc:sldMkLst>
          <pc:docMk/>
          <pc:sldMk cId="3124668638" sldId="258"/>
        </pc:sldMkLst>
        <pc:spChg chg="add mod">
          <ac:chgData name="Steven Waldron" userId="f1984a2f-5799-4ac7-bc0d-97dff3f07282" providerId="ADAL" clId="{77B05DCA-C12B-4C08-8CCB-FAC9A2EE7206}" dt="2024-02-23T22:08:09.411" v="103" actId="14100"/>
          <ac:spMkLst>
            <pc:docMk/>
            <pc:sldMk cId="3124668638" sldId="258"/>
            <ac:spMk id="2" creationId="{28028BA6-6D8C-C568-5937-05D5CFB91C06}"/>
          </ac:spMkLst>
        </pc:spChg>
        <pc:spChg chg="mod">
          <ac:chgData name="Steven Waldron" userId="f1984a2f-5799-4ac7-bc0d-97dff3f07282" providerId="ADAL" clId="{77B05DCA-C12B-4C08-8CCB-FAC9A2EE7206}" dt="2024-02-23T22:03:41.018" v="15" actId="1076"/>
          <ac:spMkLst>
            <pc:docMk/>
            <pc:sldMk cId="3124668638" sldId="258"/>
            <ac:spMk id="4" creationId="{D9365212-3629-4F3B-B0AF-B2EDEF241804}"/>
          </ac:spMkLst>
        </pc:spChg>
        <pc:spChg chg="add mod">
          <ac:chgData name="Steven Waldron" userId="f1984a2f-5799-4ac7-bc0d-97dff3f07282" providerId="ADAL" clId="{77B05DCA-C12B-4C08-8CCB-FAC9A2EE7206}" dt="2024-02-23T22:10:02.672" v="127" actId="1037"/>
          <ac:spMkLst>
            <pc:docMk/>
            <pc:sldMk cId="3124668638" sldId="258"/>
            <ac:spMk id="7" creationId="{6ADA7C21-6B68-7B31-D94E-EAA46FCC3C78}"/>
          </ac:spMkLst>
        </pc:spChg>
        <pc:picChg chg="mod">
          <ac:chgData name="Steven Waldron" userId="f1984a2f-5799-4ac7-bc0d-97dff3f07282" providerId="ADAL" clId="{77B05DCA-C12B-4C08-8CCB-FAC9A2EE7206}" dt="2024-02-23T21:56:34.577" v="0" actId="14100"/>
          <ac:picMkLst>
            <pc:docMk/>
            <pc:sldMk cId="3124668638" sldId="258"/>
            <ac:picMk id="3" creationId="{15914C04-147C-1FA1-3D33-D9C7EE6D4976}"/>
          </ac:picMkLst>
        </pc:picChg>
        <pc:picChg chg="add mod">
          <ac:chgData name="Steven Waldron" userId="f1984a2f-5799-4ac7-bc0d-97dff3f07282" providerId="ADAL" clId="{77B05DCA-C12B-4C08-8CCB-FAC9A2EE7206}" dt="2024-02-23T22:09:42.094" v="120" actId="14100"/>
          <ac:picMkLst>
            <pc:docMk/>
            <pc:sldMk cId="3124668638" sldId="258"/>
            <ac:picMk id="6" creationId="{81CB9D9E-78A7-D1D8-A638-7C18E5C6FCC5}"/>
          </ac:picMkLst>
        </pc:picChg>
        <pc:picChg chg="add del mod">
          <ac:chgData name="Steven Waldron" userId="f1984a2f-5799-4ac7-bc0d-97dff3f07282" providerId="ADAL" clId="{77B05DCA-C12B-4C08-8CCB-FAC9A2EE7206}" dt="2024-02-23T22:08:12.838" v="104" actId="478"/>
          <ac:picMkLst>
            <pc:docMk/>
            <pc:sldMk cId="3124668638" sldId="258"/>
            <ac:picMk id="14" creationId="{B3C30CCD-61CC-121A-E58A-388E765664A9}"/>
          </ac:picMkLst>
        </pc:picChg>
      </pc:sldChg>
      <pc:sldChg chg="modSp add del mod">
        <pc:chgData name="Steven Waldron" userId="f1984a2f-5799-4ac7-bc0d-97dff3f07282" providerId="ADAL" clId="{77B05DCA-C12B-4C08-8CCB-FAC9A2EE7206}" dt="2024-02-23T22:15:35.422" v="158" actId="2696"/>
        <pc:sldMkLst>
          <pc:docMk/>
          <pc:sldMk cId="3801792238" sldId="259"/>
        </pc:sldMkLst>
        <pc:spChg chg="mod">
          <ac:chgData name="Steven Waldron" userId="f1984a2f-5799-4ac7-bc0d-97dff3f07282" providerId="ADAL" clId="{77B05DCA-C12B-4C08-8CCB-FAC9A2EE7206}" dt="2024-02-23T22:15:17.450" v="156" actId="1076"/>
          <ac:spMkLst>
            <pc:docMk/>
            <pc:sldMk cId="3801792238" sldId="259"/>
            <ac:spMk id="2" creationId="{28028BA6-6D8C-C568-5937-05D5CFB91C06}"/>
          </ac:spMkLst>
        </pc:spChg>
        <pc:spChg chg="mod">
          <ac:chgData name="Steven Waldron" userId="f1984a2f-5799-4ac7-bc0d-97dff3f07282" providerId="ADAL" clId="{77B05DCA-C12B-4C08-8CCB-FAC9A2EE7206}" dt="2024-02-23T22:15:06.628" v="155" actId="1076"/>
          <ac:spMkLst>
            <pc:docMk/>
            <pc:sldMk cId="3801792238" sldId="259"/>
            <ac:spMk id="4" creationId="{D9365212-3629-4F3B-B0AF-B2EDEF241804}"/>
          </ac:spMkLst>
        </pc:spChg>
        <pc:spChg chg="mod">
          <ac:chgData name="Steven Waldron" userId="f1984a2f-5799-4ac7-bc0d-97dff3f07282" providerId="ADAL" clId="{77B05DCA-C12B-4C08-8CCB-FAC9A2EE7206}" dt="2024-02-23T22:12:31.724" v="136" actId="1076"/>
          <ac:spMkLst>
            <pc:docMk/>
            <pc:sldMk cId="3801792238" sldId="259"/>
            <ac:spMk id="7" creationId="{6ADA7C21-6B68-7B31-D94E-EAA46FCC3C78}"/>
          </ac:spMkLst>
        </pc:spChg>
        <pc:picChg chg="mod">
          <ac:chgData name="Steven Waldron" userId="f1984a2f-5799-4ac7-bc0d-97dff3f07282" providerId="ADAL" clId="{77B05DCA-C12B-4C08-8CCB-FAC9A2EE7206}" dt="2024-02-23T22:14:22.916" v="153" actId="1076"/>
          <ac:picMkLst>
            <pc:docMk/>
            <pc:sldMk cId="3801792238" sldId="259"/>
            <ac:picMk id="3" creationId="{15914C04-147C-1FA1-3D33-D9C7EE6D4976}"/>
          </ac:picMkLst>
        </pc:picChg>
        <pc:picChg chg="mod">
          <ac:chgData name="Steven Waldron" userId="f1984a2f-5799-4ac7-bc0d-97dff3f07282" providerId="ADAL" clId="{77B05DCA-C12B-4C08-8CCB-FAC9A2EE7206}" dt="2024-02-23T22:15:25.534" v="157" actId="1076"/>
          <ac:picMkLst>
            <pc:docMk/>
            <pc:sldMk cId="3801792238" sldId="259"/>
            <ac:picMk id="6" creationId="{81CB9D9E-78A7-D1D8-A638-7C18E5C6FCC5}"/>
          </ac:picMkLst>
        </pc:picChg>
      </pc:sldChg>
    </pc:docChg>
  </pc:docChgLst>
  <pc:docChgLst>
    <pc:chgData name="Steven Waldron" userId="f1984a2f-5799-4ac7-bc0d-97dff3f07282" providerId="ADAL" clId="{84A296FE-9482-410D-8F8D-E950F6B8596B}"/>
    <pc:docChg chg="undo custSel addSld delSld modSld">
      <pc:chgData name="Steven Waldron" userId="f1984a2f-5799-4ac7-bc0d-97dff3f07282" providerId="ADAL" clId="{84A296FE-9482-410D-8F8D-E950F6B8596B}" dt="2023-04-14T17:55:01.897" v="185" actId="2696"/>
      <pc:docMkLst>
        <pc:docMk/>
      </pc:docMkLst>
      <pc:sldChg chg="addSp delSp modSp del mod">
        <pc:chgData name="Steven Waldron" userId="f1984a2f-5799-4ac7-bc0d-97dff3f07282" providerId="ADAL" clId="{84A296FE-9482-410D-8F8D-E950F6B8596B}" dt="2023-04-14T17:53:56.382" v="184" actId="2696"/>
        <pc:sldMkLst>
          <pc:docMk/>
          <pc:sldMk cId="3969317212" sldId="257"/>
        </pc:sldMkLst>
        <pc:spChg chg="mod">
          <ac:chgData name="Steven Waldron" userId="f1984a2f-5799-4ac7-bc0d-97dff3f07282" providerId="ADAL" clId="{84A296FE-9482-410D-8F8D-E950F6B8596B}" dt="2023-04-14T17:48:09.911" v="148" actId="1076"/>
          <ac:spMkLst>
            <pc:docMk/>
            <pc:sldMk cId="3969317212" sldId="257"/>
            <ac:spMk id="4" creationId="{D9365212-3629-4F3B-B0AF-B2EDEF241804}"/>
          </ac:spMkLst>
        </pc:spChg>
        <pc:spChg chg="del">
          <ac:chgData name="Steven Waldron" userId="f1984a2f-5799-4ac7-bc0d-97dff3f07282" providerId="ADAL" clId="{84A296FE-9482-410D-8F8D-E950F6B8596B}" dt="2023-04-14T17:35:21.833" v="2" actId="478"/>
          <ac:spMkLst>
            <pc:docMk/>
            <pc:sldMk cId="3969317212" sldId="257"/>
            <ac:spMk id="5" creationId="{E85C11C5-91DB-4CD7-93B5-0CBCEB158E0D}"/>
          </ac:spMkLst>
        </pc:spChg>
        <pc:spChg chg="del">
          <ac:chgData name="Steven Waldron" userId="f1984a2f-5799-4ac7-bc0d-97dff3f07282" providerId="ADAL" clId="{84A296FE-9482-410D-8F8D-E950F6B8596B}" dt="2023-04-14T17:36:34.362" v="39" actId="478"/>
          <ac:spMkLst>
            <pc:docMk/>
            <pc:sldMk cId="3969317212" sldId="257"/>
            <ac:spMk id="7" creationId="{722A0160-3693-4312-98DF-9493E7D32567}"/>
          </ac:spMkLst>
        </pc:spChg>
        <pc:spChg chg="add del mod">
          <ac:chgData name="Steven Waldron" userId="f1984a2f-5799-4ac7-bc0d-97dff3f07282" providerId="ADAL" clId="{84A296FE-9482-410D-8F8D-E950F6B8596B}" dt="2023-04-14T17:35:24.064" v="3" actId="478"/>
          <ac:spMkLst>
            <pc:docMk/>
            <pc:sldMk cId="3969317212" sldId="257"/>
            <ac:spMk id="8" creationId="{CAE9151B-4168-4DA1-4004-5BADB922EC5F}"/>
          </ac:spMkLst>
        </pc:spChg>
        <pc:spChg chg="add del mod">
          <ac:chgData name="Steven Waldron" userId="f1984a2f-5799-4ac7-bc0d-97dff3f07282" providerId="ADAL" clId="{84A296FE-9482-410D-8F8D-E950F6B8596B}" dt="2023-04-14T17:36:37.524" v="40" actId="478"/>
          <ac:spMkLst>
            <pc:docMk/>
            <pc:sldMk cId="3969317212" sldId="257"/>
            <ac:spMk id="12" creationId="{7F42DBB4-70A8-4D1E-8A42-6E4462F15723}"/>
          </ac:spMkLst>
        </pc:spChg>
        <pc:picChg chg="add mod">
          <ac:chgData name="Steven Waldron" userId="f1984a2f-5799-4ac7-bc0d-97dff3f07282" providerId="ADAL" clId="{84A296FE-9482-410D-8F8D-E950F6B8596B}" dt="2023-04-14T17:49:03.478" v="156" actId="1076"/>
          <ac:picMkLst>
            <pc:docMk/>
            <pc:sldMk cId="3969317212" sldId="257"/>
            <ac:picMk id="3" creationId="{15914C04-147C-1FA1-3D33-D9C7EE6D4976}"/>
          </ac:picMkLst>
        </pc:picChg>
        <pc:picChg chg="add del mod">
          <ac:chgData name="Steven Waldron" userId="f1984a2f-5799-4ac7-bc0d-97dff3f07282" providerId="ADAL" clId="{84A296FE-9482-410D-8F8D-E950F6B8596B}" dt="2023-04-14T17:47:11.036" v="130" actId="478"/>
          <ac:picMkLst>
            <pc:docMk/>
            <pc:sldMk cId="3969317212" sldId="257"/>
            <ac:picMk id="10" creationId="{FC03AF69-C266-45AA-F18E-02B75CC3C8E5}"/>
          </ac:picMkLst>
        </pc:picChg>
        <pc:picChg chg="add mod">
          <ac:chgData name="Steven Waldron" userId="f1984a2f-5799-4ac7-bc0d-97dff3f07282" providerId="ADAL" clId="{84A296FE-9482-410D-8F8D-E950F6B8596B}" dt="2023-04-14T17:48:26.466" v="150" actId="14100"/>
          <ac:picMkLst>
            <pc:docMk/>
            <pc:sldMk cId="3969317212" sldId="257"/>
            <ac:picMk id="14" creationId="{B3C30CCD-61CC-121A-E58A-388E765664A9}"/>
          </ac:picMkLst>
        </pc:picChg>
      </pc:sldChg>
      <pc:sldChg chg="delSp modSp add mod">
        <pc:chgData name="Steven Waldron" userId="f1984a2f-5799-4ac7-bc0d-97dff3f07282" providerId="ADAL" clId="{84A296FE-9482-410D-8F8D-E950F6B8596B}" dt="2023-04-14T17:53:33.907" v="182" actId="478"/>
        <pc:sldMkLst>
          <pc:docMk/>
          <pc:sldMk cId="3124668638" sldId="258"/>
        </pc:sldMkLst>
        <pc:spChg chg="mod">
          <ac:chgData name="Steven Waldron" userId="f1984a2f-5799-4ac7-bc0d-97dff3f07282" providerId="ADAL" clId="{84A296FE-9482-410D-8F8D-E950F6B8596B}" dt="2023-04-14T17:40:09.722" v="80" actId="1076"/>
          <ac:spMkLst>
            <pc:docMk/>
            <pc:sldMk cId="3124668638" sldId="258"/>
            <ac:spMk id="4" creationId="{D9365212-3629-4F3B-B0AF-B2EDEF241804}"/>
          </ac:spMkLst>
        </pc:spChg>
        <pc:picChg chg="mod">
          <ac:chgData name="Steven Waldron" userId="f1984a2f-5799-4ac7-bc0d-97dff3f07282" providerId="ADAL" clId="{84A296FE-9482-410D-8F8D-E950F6B8596B}" dt="2023-04-14T17:50:59.360" v="172" actId="14100"/>
          <ac:picMkLst>
            <pc:docMk/>
            <pc:sldMk cId="3124668638" sldId="258"/>
            <ac:picMk id="3" creationId="{15914C04-147C-1FA1-3D33-D9C7EE6D4976}"/>
          </ac:picMkLst>
        </pc:picChg>
        <pc:picChg chg="del mod">
          <ac:chgData name="Steven Waldron" userId="f1984a2f-5799-4ac7-bc0d-97dff3f07282" providerId="ADAL" clId="{84A296FE-9482-410D-8F8D-E950F6B8596B}" dt="2023-04-14T17:53:33.907" v="182" actId="478"/>
          <ac:picMkLst>
            <pc:docMk/>
            <pc:sldMk cId="3124668638" sldId="258"/>
            <ac:picMk id="10" creationId="{FC03AF69-C266-45AA-F18E-02B75CC3C8E5}"/>
          </ac:picMkLst>
        </pc:picChg>
        <pc:picChg chg="mod">
          <ac:chgData name="Steven Waldron" userId="f1984a2f-5799-4ac7-bc0d-97dff3f07282" providerId="ADAL" clId="{84A296FE-9482-410D-8F8D-E950F6B8596B}" dt="2023-04-14T17:39:28.714" v="77" actId="14100"/>
          <ac:picMkLst>
            <pc:docMk/>
            <pc:sldMk cId="3124668638" sldId="258"/>
            <ac:picMk id="14" creationId="{B3C30CCD-61CC-121A-E58A-388E765664A9}"/>
          </ac:picMkLst>
        </pc:picChg>
      </pc:sldChg>
      <pc:sldChg chg="delSp modSp add del mod">
        <pc:chgData name="Steven Waldron" userId="f1984a2f-5799-4ac7-bc0d-97dff3f07282" providerId="ADAL" clId="{84A296FE-9482-410D-8F8D-E950F6B8596B}" dt="2023-04-14T17:55:01.897" v="185" actId="2696"/>
        <pc:sldMkLst>
          <pc:docMk/>
          <pc:sldMk cId="3981845512" sldId="259"/>
        </pc:sldMkLst>
        <pc:spChg chg="mod">
          <ac:chgData name="Steven Waldron" userId="f1984a2f-5799-4ac7-bc0d-97dff3f07282" providerId="ADAL" clId="{84A296FE-9482-410D-8F8D-E950F6B8596B}" dt="2023-04-14T17:51:14.289" v="173" actId="1076"/>
          <ac:spMkLst>
            <pc:docMk/>
            <pc:sldMk cId="3981845512" sldId="259"/>
            <ac:spMk id="4" creationId="{D9365212-3629-4F3B-B0AF-B2EDEF241804}"/>
          </ac:spMkLst>
        </pc:spChg>
        <pc:picChg chg="mod">
          <ac:chgData name="Steven Waldron" userId="f1984a2f-5799-4ac7-bc0d-97dff3f07282" providerId="ADAL" clId="{84A296FE-9482-410D-8F8D-E950F6B8596B}" dt="2023-04-14T17:51:22.555" v="178" actId="1036"/>
          <ac:picMkLst>
            <pc:docMk/>
            <pc:sldMk cId="3981845512" sldId="259"/>
            <ac:picMk id="3" creationId="{15914C04-147C-1FA1-3D33-D9C7EE6D4976}"/>
          </ac:picMkLst>
        </pc:picChg>
        <pc:picChg chg="del mod">
          <ac:chgData name="Steven Waldron" userId="f1984a2f-5799-4ac7-bc0d-97dff3f07282" providerId="ADAL" clId="{84A296FE-9482-410D-8F8D-E950F6B8596B}" dt="2023-04-14T17:53:38.887" v="183" actId="478"/>
          <ac:picMkLst>
            <pc:docMk/>
            <pc:sldMk cId="3981845512" sldId="259"/>
            <ac:picMk id="10" creationId="{FC03AF69-C266-45AA-F18E-02B75CC3C8E5}"/>
          </ac:picMkLst>
        </pc:picChg>
        <pc:picChg chg="mod">
          <ac:chgData name="Steven Waldron" userId="f1984a2f-5799-4ac7-bc0d-97dff3f07282" providerId="ADAL" clId="{84A296FE-9482-410D-8F8D-E950F6B8596B}" dt="2023-04-14T17:51:14.289" v="173" actId="1076"/>
          <ac:picMkLst>
            <pc:docMk/>
            <pc:sldMk cId="3981845512" sldId="259"/>
            <ac:picMk id="14" creationId="{B3C30CCD-61CC-121A-E58A-388E765664A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37EF62-89C6-4509-B114-4392D07753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470FE-BDE1-4C99-8386-990333A6C7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EEFFE-FD58-42D3-81F4-56DCB7B03F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4CFF8-1179-42F2-9E6A-169D5482FB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DC8664-EDCE-476F-AFA3-C32E12D098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9AE39-405B-4049-97BA-982FBED1A57E}" type="datetimeFigureOut">
              <a:rPr lang="en-US" smtClean="0"/>
              <a:t>2/24/2024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71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BEB17-77F2-4F77-B7F7-B9E0F41F89A6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1E428-FE77-4243-B695-1184FEC0E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34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6E8D7FA-A28C-4DB0-BCD6-B3873209CD4F}"/>
              </a:ext>
            </a:extLst>
          </p:cNvPr>
          <p:cNvGrpSpPr/>
          <p:nvPr userDrawn="1"/>
        </p:nvGrpSpPr>
        <p:grpSpPr>
          <a:xfrm>
            <a:off x="5560013" y="-168255"/>
            <a:ext cx="7910396" cy="7757873"/>
            <a:chOff x="5758796" y="-58925"/>
            <a:chExt cx="7910396" cy="7757873"/>
          </a:xfrm>
        </p:grpSpPr>
        <p:sp>
          <p:nvSpPr>
            <p:cNvPr id="7" name="Graphic 4">
              <a:extLst>
                <a:ext uri="{FF2B5EF4-FFF2-40B4-BE49-F238E27FC236}">
                  <a16:creationId xmlns:a16="http://schemas.microsoft.com/office/drawing/2014/main" id="{B9167257-1687-42A0-A560-868D8FE8607F}"/>
                </a:ext>
              </a:extLst>
            </p:cNvPr>
            <p:cNvSpPr/>
            <p:nvPr userDrawn="1"/>
          </p:nvSpPr>
          <p:spPr>
            <a:xfrm rot="4319383">
              <a:off x="6305590" y="335345"/>
              <a:ext cx="7455928" cy="7271277"/>
            </a:xfrm>
            <a:custGeom>
              <a:avLst/>
              <a:gdLst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2990048 w 5586068"/>
                <a:gd name="connsiteY8" fmla="*/ 51807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17397 w 5586068"/>
                <a:gd name="connsiteY8" fmla="*/ 4322 h 502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86068" h="5024960">
                  <a:moveTo>
                    <a:pt x="3006252" y="9676"/>
                  </a:moveTo>
                  <a:cubicBezTo>
                    <a:pt x="1945186" y="-82690"/>
                    <a:pt x="830322" y="493540"/>
                    <a:pt x="307567" y="1425942"/>
                  </a:cubicBezTo>
                  <a:cubicBezTo>
                    <a:pt x="-128981" y="2204403"/>
                    <a:pt x="-110507" y="3240514"/>
                    <a:pt x="425211" y="3954481"/>
                  </a:cubicBezTo>
                  <a:cubicBezTo>
                    <a:pt x="761615" y="4403020"/>
                    <a:pt x="1270434" y="4702478"/>
                    <a:pt x="1808745" y="4859985"/>
                  </a:cubicBezTo>
                  <a:cubicBezTo>
                    <a:pt x="2347056" y="5017492"/>
                    <a:pt x="2915832" y="5041798"/>
                    <a:pt x="3475857" y="5016195"/>
                  </a:cubicBezTo>
                  <a:cubicBezTo>
                    <a:pt x="4029724" y="4990916"/>
                    <a:pt x="4621510" y="4900171"/>
                    <a:pt x="5026621" y="4521636"/>
                  </a:cubicBezTo>
                  <a:cubicBezTo>
                    <a:pt x="5413906" y="4159953"/>
                    <a:pt x="5552940" y="3602845"/>
                    <a:pt x="5580812" y="3073608"/>
                  </a:cubicBezTo>
                  <a:cubicBezTo>
                    <a:pt x="5617110" y="2377791"/>
                    <a:pt x="5469650" y="1618127"/>
                    <a:pt x="5006527" y="1075603"/>
                  </a:cubicBezTo>
                  <a:cubicBezTo>
                    <a:pt x="4504189" y="487058"/>
                    <a:pt x="3748865" y="171228"/>
                    <a:pt x="3017397" y="4322"/>
                  </a:cubicBezTo>
                </a:path>
              </a:pathLst>
            </a:custGeom>
            <a:solidFill>
              <a:srgbClr val="FFFFFF">
                <a:alpha val="7059"/>
              </a:srgbClr>
            </a:solidFill>
            <a:ln w="323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CA4F78D1-6883-4A5A-9AB7-6AEA19128E4D}"/>
                </a:ext>
              </a:extLst>
            </p:cNvPr>
            <p:cNvSpPr/>
            <p:nvPr userDrawn="1"/>
          </p:nvSpPr>
          <p:spPr>
            <a:xfrm rot="15014318" flipV="1">
              <a:off x="5793614" y="-93743"/>
              <a:ext cx="7194510" cy="7264145"/>
            </a:xfrm>
            <a:custGeom>
              <a:avLst/>
              <a:gdLst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2990048 w 5586068"/>
                <a:gd name="connsiteY8" fmla="*/ 51807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19034 w 5586068"/>
                <a:gd name="connsiteY8" fmla="*/ 54474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22491 w 5586068"/>
                <a:gd name="connsiteY8" fmla="*/ 32125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83922 w 5586068"/>
                <a:gd name="connsiteY8" fmla="*/ 15110 h 502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86068" h="5024960">
                  <a:moveTo>
                    <a:pt x="3006252" y="9676"/>
                  </a:moveTo>
                  <a:cubicBezTo>
                    <a:pt x="1945186" y="-82690"/>
                    <a:pt x="830322" y="493540"/>
                    <a:pt x="307567" y="1425942"/>
                  </a:cubicBezTo>
                  <a:cubicBezTo>
                    <a:pt x="-128981" y="2204403"/>
                    <a:pt x="-110507" y="3240514"/>
                    <a:pt x="425211" y="3954481"/>
                  </a:cubicBezTo>
                  <a:cubicBezTo>
                    <a:pt x="761615" y="4403020"/>
                    <a:pt x="1270434" y="4702478"/>
                    <a:pt x="1808745" y="4859985"/>
                  </a:cubicBezTo>
                  <a:cubicBezTo>
                    <a:pt x="2347056" y="5017492"/>
                    <a:pt x="2915832" y="5041798"/>
                    <a:pt x="3475857" y="5016195"/>
                  </a:cubicBezTo>
                  <a:cubicBezTo>
                    <a:pt x="4029724" y="4990916"/>
                    <a:pt x="4621510" y="4900171"/>
                    <a:pt x="5026621" y="4521636"/>
                  </a:cubicBezTo>
                  <a:cubicBezTo>
                    <a:pt x="5413906" y="4159953"/>
                    <a:pt x="5552940" y="3602845"/>
                    <a:pt x="5580812" y="3073608"/>
                  </a:cubicBezTo>
                  <a:cubicBezTo>
                    <a:pt x="5617110" y="2377791"/>
                    <a:pt x="5469650" y="1618127"/>
                    <a:pt x="5006527" y="1075603"/>
                  </a:cubicBezTo>
                  <a:cubicBezTo>
                    <a:pt x="4504189" y="487058"/>
                    <a:pt x="3815390" y="182016"/>
                    <a:pt x="3083922" y="15110"/>
                  </a:cubicBezTo>
                </a:path>
              </a:pathLst>
            </a:custGeom>
            <a:solidFill>
              <a:srgbClr val="FFFFFF">
                <a:alpha val="5882"/>
              </a:srgbClr>
            </a:solidFill>
            <a:ln w="323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4C510D50-9CC4-40D3-A000-28F22E8BAD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77" y="596236"/>
            <a:ext cx="2351676" cy="77930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FE86D3-2E66-4025-B944-4D2849DE08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4520" y="5919145"/>
            <a:ext cx="10933353" cy="6871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6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If needed, add who this deck was prepared for and the date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D48251-1190-41A2-95FF-730440743A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027" y="2115130"/>
            <a:ext cx="11077999" cy="186905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66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here to add the title of this deck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F985FE0-B1DA-4EDC-AA7B-3D8FA4F652A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3560" y="4131720"/>
            <a:ext cx="11045465" cy="914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/>
            </a:lvl1pPr>
          </a:lstStyle>
          <a:p>
            <a:pPr lvl="0"/>
            <a:r>
              <a:rPr lang="en-US"/>
              <a:t>Click here to add a subtitle, if needed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A52A5F-731D-4F65-A598-D8805ED8EB25}"/>
              </a:ext>
            </a:extLst>
          </p:cNvPr>
          <p:cNvSpPr/>
          <p:nvPr userDrawn="1"/>
        </p:nvSpPr>
        <p:spPr>
          <a:xfrm>
            <a:off x="11667480" y="6183984"/>
            <a:ext cx="216817" cy="593888"/>
          </a:xfrm>
          <a:prstGeom prst="rect">
            <a:avLst/>
          </a:prstGeom>
          <a:solidFill>
            <a:srgbClr val="12A6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EB23CF-DC6F-48CB-9FD9-C50EE85AAFF2}"/>
              </a:ext>
            </a:extLst>
          </p:cNvPr>
          <p:cNvSpPr/>
          <p:nvPr userDrawn="1"/>
        </p:nvSpPr>
        <p:spPr>
          <a:xfrm>
            <a:off x="635477" y="1375544"/>
            <a:ext cx="985933" cy="1327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03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with Title and Small Graphi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BD3D-79C7-4142-95B6-49B33BD430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6834" y="606287"/>
            <a:ext cx="11036211" cy="10148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0619A-389A-46DD-BACC-0B2D9DFCA4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6836" y="1681163"/>
            <a:ext cx="5394960" cy="7320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800" b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subhead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70215-FF52-4AB8-8870-52B6D7D781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16836" y="2413262"/>
            <a:ext cx="5394960" cy="377640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7C36FCF6-B43B-4E4B-89F2-EAE7313559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48247" y="1684228"/>
            <a:ext cx="5394960" cy="44922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F90B46-CE52-416E-8E27-50DAF17C80F3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999E69F-ED30-447E-BBC4-048375C1A042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E8A606D0-CB18-4E76-BDBB-E1F88EE793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9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Smal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F2EE5-971F-493C-AF2A-58A8D5B49C6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417444"/>
            <a:ext cx="6361566" cy="57547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8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4036F-9B4D-4ED3-ABE0-5C594C3C96E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896" y="1828801"/>
            <a:ext cx="4265129" cy="43433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add body text</a:t>
            </a:r>
          </a:p>
        </p:txBody>
      </p:sp>
      <p:pic>
        <p:nvPicPr>
          <p:cNvPr id="8" name="Picture 7" descr="IHI_Symbol.png">
            <a:extLst>
              <a:ext uri="{FF2B5EF4-FFF2-40B4-BE49-F238E27FC236}">
                <a16:creationId xmlns:a16="http://schemas.microsoft.com/office/drawing/2014/main" id="{F1CB33CF-7E69-4F33-9354-C57FBE156B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5166AFE-3792-4CD4-89D3-BBB14F0210D9}"/>
              </a:ext>
            </a:extLst>
          </p:cNvPr>
          <p:cNvSpPr/>
          <p:nvPr userDrawn="1"/>
        </p:nvSpPr>
        <p:spPr>
          <a:xfrm>
            <a:off x="621102" y="1380226"/>
            <a:ext cx="1061049" cy="77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B6014-A4A7-436D-838F-809C0B3E4B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896" y="606287"/>
            <a:ext cx="4265129" cy="1152939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add title text</a:t>
            </a:r>
          </a:p>
        </p:txBody>
      </p:sp>
    </p:spTree>
    <p:extLst>
      <p:ext uri="{BB962C8B-B14F-4D97-AF65-F5344CB8AC3E}">
        <p14:creationId xmlns:p14="http://schemas.microsoft.com/office/powerpoint/2010/main" val="379322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with Lar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0288F-7E9F-4C31-B8CB-5DE40743D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0"/>
            <a:ext cx="7008812" cy="6857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F0C99-A466-4997-9A4B-93FEE604C66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6836" y="1848678"/>
            <a:ext cx="4255189" cy="39209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add body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95C1AE-A442-45C3-B1BB-88813B3C65AF}"/>
              </a:ext>
            </a:extLst>
          </p:cNvPr>
          <p:cNvSpPr/>
          <p:nvPr userDrawn="1"/>
        </p:nvSpPr>
        <p:spPr>
          <a:xfrm>
            <a:off x="621102" y="1380226"/>
            <a:ext cx="1061049" cy="77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9798B-7DEF-441D-9B30-E9DBE5A00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6836" y="626166"/>
            <a:ext cx="4255190" cy="1152938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add title text</a:t>
            </a:r>
          </a:p>
        </p:txBody>
      </p:sp>
    </p:spTree>
    <p:extLst>
      <p:ext uri="{BB962C8B-B14F-4D97-AF65-F5344CB8AC3E}">
        <p14:creationId xmlns:p14="http://schemas.microsoft.com/office/powerpoint/2010/main" val="2576066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 Blue With Large Graphi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60288F-7E9F-4C31-B8CB-5DE40743D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0"/>
            <a:ext cx="7008812" cy="68579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F0C99-A466-4997-9A4B-93FEE604C66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896" y="2057400"/>
            <a:ext cx="4265129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add body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6E2AED-88E4-400A-A990-182DBE388207}"/>
              </a:ext>
            </a:extLst>
          </p:cNvPr>
          <p:cNvSpPr/>
          <p:nvPr userDrawn="1"/>
        </p:nvSpPr>
        <p:spPr>
          <a:xfrm>
            <a:off x="603849" y="1380226"/>
            <a:ext cx="1035170" cy="77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4B0A2B-4E8F-4FED-AD72-BD9214CF7468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CFB2C3C6-5B62-4B46-88BE-3FDCAD829E47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834A72C1-4448-4224-A003-6DBFE5E413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242916-C931-43F1-906F-9A99A9DB45C6}"/>
              </a:ext>
            </a:extLst>
          </p:cNvPr>
          <p:cNvSpPr/>
          <p:nvPr userDrawn="1"/>
        </p:nvSpPr>
        <p:spPr>
          <a:xfrm>
            <a:off x="541732" y="1380226"/>
            <a:ext cx="1132123" cy="77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9798B-7DEF-441D-9B30-E9DBE5A00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896" y="596348"/>
            <a:ext cx="4265129" cy="1461052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add title text</a:t>
            </a:r>
          </a:p>
        </p:txBody>
      </p:sp>
    </p:spTree>
    <p:extLst>
      <p:ext uri="{BB962C8B-B14F-4D97-AF65-F5344CB8AC3E}">
        <p14:creationId xmlns:p14="http://schemas.microsoft.com/office/powerpoint/2010/main" val="4171539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HI_Symbol.png">
            <a:extLst>
              <a:ext uri="{FF2B5EF4-FFF2-40B4-BE49-F238E27FC236}">
                <a16:creationId xmlns:a16="http://schemas.microsoft.com/office/drawing/2014/main" id="{279EB0E5-E2C4-4711-9023-A925A64D87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C492B17-3198-487E-93BE-A3156EA80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017" y="586136"/>
            <a:ext cx="11066029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29F877-F91B-49F5-9736-D6663912CAF5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06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HI_Symbol.png">
            <a:extLst>
              <a:ext uri="{FF2B5EF4-FFF2-40B4-BE49-F238E27FC236}">
                <a16:creationId xmlns:a16="http://schemas.microsoft.com/office/drawing/2014/main" id="{42969113-291E-4387-8CAA-17FCDB7C0F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1C42D2D-730F-43B8-9373-2039FA6C8492}"/>
              </a:ext>
            </a:extLst>
          </p:cNvPr>
          <p:cNvSpPr/>
          <p:nvPr userDrawn="1"/>
        </p:nvSpPr>
        <p:spPr>
          <a:xfrm>
            <a:off x="619125" y="1266825"/>
            <a:ext cx="1209675" cy="1714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19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HI_Symbol.png">
            <a:extLst>
              <a:ext uri="{FF2B5EF4-FFF2-40B4-BE49-F238E27FC236}">
                <a16:creationId xmlns:a16="http://schemas.microsoft.com/office/drawing/2014/main" id="{42969113-291E-4387-8CAA-17FCDB7C0F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634B0E-1F0F-4FBE-86D9-594916AA709C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7ADA2DB8-7EED-4446-9946-289365D0B7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1D9E03-CB34-46C0-905D-6B02BA526CFD}"/>
              </a:ext>
            </a:extLst>
          </p:cNvPr>
          <p:cNvSpPr/>
          <p:nvPr userDrawn="1"/>
        </p:nvSpPr>
        <p:spPr>
          <a:xfrm>
            <a:off x="571500" y="1371600"/>
            <a:ext cx="1171575" cy="1809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0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Content -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2"/>
            <a:ext cx="10972800" cy="4419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09600" y="6133011"/>
            <a:ext cx="10160000" cy="6096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1333">
                <a:solidFill>
                  <a:schemeClr val="bg1"/>
                </a:solidFill>
              </a:defRPr>
            </a:lvl1pPr>
            <a:lvl2pPr>
              <a:buFont typeface="Arial" pitchFamily="34" charset="0"/>
              <a:buNone/>
              <a:defRPr sz="2133">
                <a:solidFill>
                  <a:schemeClr val="bg1"/>
                </a:solidFill>
              </a:defRPr>
            </a:lvl2pPr>
            <a:lvl3pPr>
              <a:buFont typeface="Arial" pitchFamily="34" charset="0"/>
              <a:buNone/>
              <a:defRPr sz="1867">
                <a:solidFill>
                  <a:schemeClr val="bg1"/>
                </a:solidFill>
              </a:defRPr>
            </a:lvl3pPr>
            <a:lvl4pPr>
              <a:buFont typeface="Arial" pitchFamily="34" charset="0"/>
              <a:buNone/>
              <a:defRPr sz="1600">
                <a:solidFill>
                  <a:schemeClr val="bg1"/>
                </a:solidFill>
              </a:defRPr>
            </a:lvl4pPr>
            <a:lvl5pPr>
              <a:buFont typeface="Arial" pitchFamily="34" charset="0"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0972801" y="320677"/>
            <a:ext cx="736601" cy="365125"/>
          </a:xfrm>
          <a:prstGeom prst="rect">
            <a:avLst/>
          </a:prstGeom>
        </p:spPr>
        <p:txBody>
          <a:bodyPr/>
          <a:lstStyle>
            <a:lvl1pPr algn="r">
              <a:defRPr sz="16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>
              <a:solidFill>
                <a:srgbClr val="8C9B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0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7079-4B79-43A7-9543-254D39BCC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212" y="576197"/>
            <a:ext cx="11042834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F40B-E060-4101-B90B-C3FC27EFD7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212" y="1825625"/>
            <a:ext cx="11042834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81F1D4-687D-4034-80F0-FE49D5B27C26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IHI_Symbol.png">
            <a:extLst>
              <a:ext uri="{FF2B5EF4-FFF2-40B4-BE49-F238E27FC236}">
                <a16:creationId xmlns:a16="http://schemas.microsoft.com/office/drawing/2014/main" id="{B33FAD84-A598-4520-9000-AA436D9500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359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hite with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7079-4B79-43A7-9543-254D39BCC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212" y="576197"/>
            <a:ext cx="11042834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F40B-E060-4101-B90B-C3FC27EFD7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212" y="1825625"/>
            <a:ext cx="11042834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81F1D4-687D-4034-80F0-FE49D5B27C26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IHI_Symbol.png">
            <a:extLst>
              <a:ext uri="{FF2B5EF4-FFF2-40B4-BE49-F238E27FC236}">
                <a16:creationId xmlns:a16="http://schemas.microsoft.com/office/drawing/2014/main" id="{B33FAD84-A598-4520-9000-AA436D9500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01ED5CC-ECEB-487B-9A55-7825115324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09588" y="6253163"/>
            <a:ext cx="10687050" cy="30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cite work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1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164EB36-4562-4AF6-85A0-E217B81EC456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38159BFC-1491-4938-AE76-B906E2948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977079-4B79-43A7-9543-254D39BCC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212" y="576197"/>
            <a:ext cx="11042833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F40B-E060-4101-B90B-C3FC27EFD7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213" y="1825625"/>
            <a:ext cx="11042832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413227-81FE-4DD3-B206-6D36FF2AC5E1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262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Blue - Cita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164EB36-4562-4AF6-85A0-E217B81EC456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38159BFC-1491-4938-AE76-B906E2948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977079-4B79-43A7-9543-254D39BCC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212" y="576197"/>
            <a:ext cx="11042833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F40B-E060-4101-B90B-C3FC27EFD7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213" y="1825625"/>
            <a:ext cx="11042832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413227-81FE-4DD3-B206-6D36FF2AC5E1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9408FF26-EB11-40CE-A7D7-A2A3B0EBC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09588" y="6253163"/>
            <a:ext cx="10687050" cy="30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cite work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03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F4D7A97-3AD7-4FB7-A38D-6DDA5B98B77F}"/>
              </a:ext>
            </a:extLst>
          </p:cNvPr>
          <p:cNvGrpSpPr/>
          <p:nvPr userDrawn="1"/>
        </p:nvGrpSpPr>
        <p:grpSpPr>
          <a:xfrm>
            <a:off x="-555386" y="-193716"/>
            <a:ext cx="7779279" cy="7483160"/>
            <a:chOff x="5889913" y="215788"/>
            <a:chExt cx="7779279" cy="7483160"/>
          </a:xfrm>
        </p:grpSpPr>
        <p:sp>
          <p:nvSpPr>
            <p:cNvPr id="7" name="Graphic 4">
              <a:extLst>
                <a:ext uri="{FF2B5EF4-FFF2-40B4-BE49-F238E27FC236}">
                  <a16:creationId xmlns:a16="http://schemas.microsoft.com/office/drawing/2014/main" id="{B9D66465-A03A-42E0-8D6B-2C449DC52F65}"/>
                </a:ext>
              </a:extLst>
            </p:cNvPr>
            <p:cNvSpPr/>
            <p:nvPr userDrawn="1"/>
          </p:nvSpPr>
          <p:spPr>
            <a:xfrm rot="4319383">
              <a:off x="6305590" y="335345"/>
              <a:ext cx="7455928" cy="7271277"/>
            </a:xfrm>
            <a:custGeom>
              <a:avLst/>
              <a:gdLst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2990048 w 5586068"/>
                <a:gd name="connsiteY8" fmla="*/ 51807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17397 w 5586068"/>
                <a:gd name="connsiteY8" fmla="*/ 4322 h 502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86068" h="5024960">
                  <a:moveTo>
                    <a:pt x="3006252" y="9676"/>
                  </a:moveTo>
                  <a:cubicBezTo>
                    <a:pt x="1945186" y="-82690"/>
                    <a:pt x="830322" y="493540"/>
                    <a:pt x="307567" y="1425942"/>
                  </a:cubicBezTo>
                  <a:cubicBezTo>
                    <a:pt x="-128981" y="2204403"/>
                    <a:pt x="-110507" y="3240514"/>
                    <a:pt x="425211" y="3954481"/>
                  </a:cubicBezTo>
                  <a:cubicBezTo>
                    <a:pt x="761615" y="4403020"/>
                    <a:pt x="1270434" y="4702478"/>
                    <a:pt x="1808745" y="4859985"/>
                  </a:cubicBezTo>
                  <a:cubicBezTo>
                    <a:pt x="2347056" y="5017492"/>
                    <a:pt x="2915832" y="5041798"/>
                    <a:pt x="3475857" y="5016195"/>
                  </a:cubicBezTo>
                  <a:cubicBezTo>
                    <a:pt x="4029724" y="4990916"/>
                    <a:pt x="4621510" y="4900171"/>
                    <a:pt x="5026621" y="4521636"/>
                  </a:cubicBezTo>
                  <a:cubicBezTo>
                    <a:pt x="5413906" y="4159953"/>
                    <a:pt x="5552940" y="3602845"/>
                    <a:pt x="5580812" y="3073608"/>
                  </a:cubicBezTo>
                  <a:cubicBezTo>
                    <a:pt x="5617110" y="2377791"/>
                    <a:pt x="5469650" y="1618127"/>
                    <a:pt x="5006527" y="1075603"/>
                  </a:cubicBezTo>
                  <a:cubicBezTo>
                    <a:pt x="4504189" y="487058"/>
                    <a:pt x="3748865" y="171228"/>
                    <a:pt x="3017397" y="4322"/>
                  </a:cubicBezTo>
                </a:path>
              </a:pathLst>
            </a:custGeom>
            <a:solidFill>
              <a:srgbClr val="FFFFFF">
                <a:alpha val="7059"/>
              </a:srgbClr>
            </a:solidFill>
            <a:ln w="323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A9FD98F5-B761-43BF-95AD-B2E7083FBE2F}"/>
                </a:ext>
              </a:extLst>
            </p:cNvPr>
            <p:cNvSpPr/>
            <p:nvPr userDrawn="1"/>
          </p:nvSpPr>
          <p:spPr>
            <a:xfrm rot="15014318" flipV="1">
              <a:off x="5924731" y="180970"/>
              <a:ext cx="7194510" cy="7264145"/>
            </a:xfrm>
            <a:custGeom>
              <a:avLst/>
              <a:gdLst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2990048 w 5586068"/>
                <a:gd name="connsiteY8" fmla="*/ 51807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19034 w 5586068"/>
                <a:gd name="connsiteY8" fmla="*/ 54474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22491 w 5586068"/>
                <a:gd name="connsiteY8" fmla="*/ 32125 h 5024960"/>
                <a:gd name="connsiteX0" fmla="*/ 3006252 w 5586068"/>
                <a:gd name="connsiteY0" fmla="*/ 9676 h 5024960"/>
                <a:gd name="connsiteX1" fmla="*/ 307567 w 5586068"/>
                <a:gd name="connsiteY1" fmla="*/ 1425942 h 5024960"/>
                <a:gd name="connsiteX2" fmla="*/ 425211 w 5586068"/>
                <a:gd name="connsiteY2" fmla="*/ 3954481 h 5024960"/>
                <a:gd name="connsiteX3" fmla="*/ 1808745 w 5586068"/>
                <a:gd name="connsiteY3" fmla="*/ 4859985 h 5024960"/>
                <a:gd name="connsiteX4" fmla="*/ 3475857 w 5586068"/>
                <a:gd name="connsiteY4" fmla="*/ 5016195 h 5024960"/>
                <a:gd name="connsiteX5" fmla="*/ 5026621 w 5586068"/>
                <a:gd name="connsiteY5" fmla="*/ 4521636 h 5024960"/>
                <a:gd name="connsiteX6" fmla="*/ 5580812 w 5586068"/>
                <a:gd name="connsiteY6" fmla="*/ 3073608 h 5024960"/>
                <a:gd name="connsiteX7" fmla="*/ 5006527 w 5586068"/>
                <a:gd name="connsiteY7" fmla="*/ 1075603 h 5024960"/>
                <a:gd name="connsiteX8" fmla="*/ 3083922 w 5586068"/>
                <a:gd name="connsiteY8" fmla="*/ 15110 h 502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86068" h="5024960">
                  <a:moveTo>
                    <a:pt x="3006252" y="9676"/>
                  </a:moveTo>
                  <a:cubicBezTo>
                    <a:pt x="1945186" y="-82690"/>
                    <a:pt x="830322" y="493540"/>
                    <a:pt x="307567" y="1425942"/>
                  </a:cubicBezTo>
                  <a:cubicBezTo>
                    <a:pt x="-128981" y="2204403"/>
                    <a:pt x="-110507" y="3240514"/>
                    <a:pt x="425211" y="3954481"/>
                  </a:cubicBezTo>
                  <a:cubicBezTo>
                    <a:pt x="761615" y="4403020"/>
                    <a:pt x="1270434" y="4702478"/>
                    <a:pt x="1808745" y="4859985"/>
                  </a:cubicBezTo>
                  <a:cubicBezTo>
                    <a:pt x="2347056" y="5017492"/>
                    <a:pt x="2915832" y="5041798"/>
                    <a:pt x="3475857" y="5016195"/>
                  </a:cubicBezTo>
                  <a:cubicBezTo>
                    <a:pt x="4029724" y="4990916"/>
                    <a:pt x="4621510" y="4900171"/>
                    <a:pt x="5026621" y="4521636"/>
                  </a:cubicBezTo>
                  <a:cubicBezTo>
                    <a:pt x="5413906" y="4159953"/>
                    <a:pt x="5552940" y="3602845"/>
                    <a:pt x="5580812" y="3073608"/>
                  </a:cubicBezTo>
                  <a:cubicBezTo>
                    <a:pt x="5617110" y="2377791"/>
                    <a:pt x="5469650" y="1618127"/>
                    <a:pt x="5006527" y="1075603"/>
                  </a:cubicBezTo>
                  <a:cubicBezTo>
                    <a:pt x="4504189" y="487058"/>
                    <a:pt x="3815390" y="182016"/>
                    <a:pt x="3083922" y="15110"/>
                  </a:cubicBezTo>
                </a:path>
              </a:pathLst>
            </a:custGeom>
            <a:solidFill>
              <a:srgbClr val="FFFFFF">
                <a:alpha val="5882"/>
              </a:srgbClr>
            </a:solidFill>
            <a:ln w="323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6D12AC64-C855-4FB0-8AEF-51FC8045BB99}"/>
              </a:ext>
            </a:extLst>
          </p:cNvPr>
          <p:cNvSpPr/>
          <p:nvPr userDrawn="1"/>
        </p:nvSpPr>
        <p:spPr>
          <a:xfrm>
            <a:off x="11553045" y="6248400"/>
            <a:ext cx="461062" cy="49176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0EEF8AAF-A01D-4B2A-90DE-0F773DF574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89"/>
          <a:stretch/>
        </p:blipFill>
        <p:spPr>
          <a:xfrm>
            <a:off x="11587683" y="6248400"/>
            <a:ext cx="426424" cy="4229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53EF59F-3A44-4618-AEB8-7FEE7FE111CD}"/>
              </a:ext>
            </a:extLst>
          </p:cNvPr>
          <p:cNvSpPr/>
          <p:nvPr userDrawn="1"/>
        </p:nvSpPr>
        <p:spPr>
          <a:xfrm>
            <a:off x="577970" y="1362974"/>
            <a:ext cx="1104181" cy="146649"/>
          </a:xfrm>
          <a:prstGeom prst="rect">
            <a:avLst/>
          </a:prstGeom>
          <a:solidFill>
            <a:srgbClr val="20AB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F7B5001-CBA7-4BFC-B3F4-B836E90AB4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078" y="825489"/>
            <a:ext cx="11003022" cy="603251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66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4071967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A526B-A985-4CCD-92D4-1B3147A5E61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30091" y="1825625"/>
            <a:ext cx="539496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EF040-8ADA-41C0-A841-CC9BBF56B2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394960" cy="43513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3"/>
            <a:r>
              <a:rPr lang="en-US"/>
              <a:t>Bullet three</a:t>
            </a:r>
          </a:p>
        </p:txBody>
      </p:sp>
      <p:pic>
        <p:nvPicPr>
          <p:cNvPr id="9" name="Picture 8" descr="IHI_Symbol.png">
            <a:extLst>
              <a:ext uri="{FF2B5EF4-FFF2-40B4-BE49-F238E27FC236}">
                <a16:creationId xmlns:a16="http://schemas.microsoft.com/office/drawing/2014/main" id="{18408532-34C0-43F8-B52E-0148FA30C3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84510" y="6263405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D4EA97D-1A84-4550-B0E3-D59573BA41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212" y="576197"/>
            <a:ext cx="11042834" cy="111449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1FCE93-83D7-40C5-AB30-2677007C29EE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3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Slide 2 Colum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BD3D-79C7-4142-95B6-49B33BD430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799" y="566530"/>
            <a:ext cx="11045421" cy="103470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0619A-389A-46DD-BACC-0B2D9DFCA4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1738" y="1611590"/>
            <a:ext cx="5394960" cy="8239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subhead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70215-FF52-4AB8-8870-52B6D7D781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21738" y="2465319"/>
            <a:ext cx="5394960" cy="3704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5BAC4D-F06E-4E72-A399-4C275DC4775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1590"/>
            <a:ext cx="5394960" cy="8239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subhead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7336A3-48E9-43E3-8C43-3B0661407677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485197"/>
            <a:ext cx="5394960" cy="3684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  <a:p>
            <a:pPr lvl="0"/>
            <a:endParaRPr lang="en-US"/>
          </a:p>
        </p:txBody>
      </p:sp>
      <p:pic>
        <p:nvPicPr>
          <p:cNvPr id="11" name="Picture 10" descr="IHI_Symbol.png">
            <a:extLst>
              <a:ext uri="{FF2B5EF4-FFF2-40B4-BE49-F238E27FC236}">
                <a16:creationId xmlns:a16="http://schemas.microsoft.com/office/drawing/2014/main" id="{96036BD6-01CC-4A0A-A11D-B3958DD0A4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64632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B46992-E9BA-4B3D-9567-BFBDFAD5846F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96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Title and Smal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BD3D-79C7-4142-95B6-49B33BD430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57" y="596348"/>
            <a:ext cx="11086006" cy="100744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/>
              <a:t>Click to add title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0619A-389A-46DD-BACC-0B2D9DFCA4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2669" y="1621529"/>
            <a:ext cx="5394960" cy="73209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subhead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70215-FF52-4AB8-8870-52B6D7D781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2730" y="2413262"/>
            <a:ext cx="5394960" cy="377640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</a:lstStyle>
          <a:p>
            <a:pPr lvl="0"/>
            <a:r>
              <a:rPr lang="en-US"/>
              <a:t>Click to add body text</a:t>
            </a:r>
          </a:p>
          <a:p>
            <a:pPr lvl="1"/>
            <a:r>
              <a:rPr lang="en-US"/>
              <a:t>Bullet one</a:t>
            </a:r>
          </a:p>
          <a:p>
            <a:pPr lvl="2"/>
            <a:r>
              <a:rPr lang="en-US"/>
              <a:t>Bullet two</a:t>
            </a:r>
          </a:p>
        </p:txBody>
      </p:sp>
      <p:pic>
        <p:nvPicPr>
          <p:cNvPr id="11" name="Picture 10" descr="IHI_Symbol.png">
            <a:extLst>
              <a:ext uri="{FF2B5EF4-FFF2-40B4-BE49-F238E27FC236}">
                <a16:creationId xmlns:a16="http://schemas.microsoft.com/office/drawing/2014/main" id="{96036BD6-01CC-4A0A-A11D-B3958DD0A4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564632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7C36FCF6-B43B-4E4B-89F2-EAE7313559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88003" y="1621530"/>
            <a:ext cx="5394960" cy="45549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1DD61B-C158-4EED-A964-89AB6D63C76E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16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5E4AF2-8AC4-4FAD-AC14-416D62AE014D}"/>
              </a:ext>
            </a:extLst>
          </p:cNvPr>
          <p:cNvCxnSpPr>
            <a:cxnSpLocks/>
          </p:cNvCxnSpPr>
          <p:nvPr userDrawn="1"/>
        </p:nvCxnSpPr>
        <p:spPr>
          <a:xfrm>
            <a:off x="638954" y="1411105"/>
            <a:ext cx="979200" cy="0"/>
          </a:xfrm>
          <a:prstGeom prst="line">
            <a:avLst/>
          </a:prstGeom>
          <a:ln>
            <a:solidFill>
              <a:srgbClr val="6BC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HI_Symbol.png">
            <a:extLst>
              <a:ext uri="{FF2B5EF4-FFF2-40B4-BE49-F238E27FC236}">
                <a16:creationId xmlns:a16="http://schemas.microsoft.com/office/drawing/2014/main" id="{4B2EC539-EBCE-4682-B52D-9F772D37C3D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11584510" y="6253880"/>
            <a:ext cx="387846" cy="3828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359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8" r:id="rId3"/>
    <p:sldLayoutId id="2147483664" r:id="rId4"/>
    <p:sldLayoutId id="2147483669" r:id="rId5"/>
    <p:sldLayoutId id="2147483651" r:id="rId6"/>
    <p:sldLayoutId id="2147483652" r:id="rId7"/>
    <p:sldLayoutId id="2147483653" r:id="rId8"/>
    <p:sldLayoutId id="2147483663" r:id="rId9"/>
    <p:sldLayoutId id="2147483666" r:id="rId10"/>
    <p:sldLayoutId id="2147483656" r:id="rId11"/>
    <p:sldLayoutId id="2147483657" r:id="rId12"/>
    <p:sldLayoutId id="2147483665" r:id="rId13"/>
    <p:sldLayoutId id="2147483654" r:id="rId14"/>
    <p:sldLayoutId id="2147483655" r:id="rId15"/>
    <p:sldLayoutId id="2147483667" r:id="rId16"/>
    <p:sldLayoutId id="21474836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Roboto Medium" panose="02000000000000000000" pitchFamily="2" charset="0"/>
          <a:ea typeface="Roboto Medium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tabLst>
          <a:tab pos="5715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365212-3629-4F3B-B0AF-B2EDEF24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027" y="2059834"/>
            <a:ext cx="7854040" cy="3435993"/>
          </a:xfrm>
        </p:spPr>
        <p:txBody>
          <a:bodyPr/>
          <a:lstStyle/>
          <a:p>
            <a:pPr>
              <a:lnSpc>
                <a:spcPts val="9900"/>
              </a:lnSpc>
            </a:pPr>
            <a:r>
              <a:rPr lang="en-US" sz="8800" dirty="0"/>
              <a:t>Turn on the Lights Podcast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5914C04-147C-1FA1-3D33-D9C7EE6D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547" y="6062133"/>
            <a:ext cx="6088567" cy="37763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028BA6-6D8C-C568-5937-05D5CFB91C06}"/>
              </a:ext>
            </a:extLst>
          </p:cNvPr>
          <p:cNvSpPr txBox="1"/>
          <p:nvPr/>
        </p:nvSpPr>
        <p:spPr>
          <a:xfrm>
            <a:off x="601902" y="4765294"/>
            <a:ext cx="730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white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Hosted by Don Berwick &amp; Kedar Mate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Medium" panose="02000000000000000000" pitchFamily="2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" name="Picture 5" descr="A qr code on a blue background&#10;&#10;Description automatically generated">
            <a:extLst>
              <a:ext uri="{FF2B5EF4-FFF2-40B4-BE49-F238E27FC236}">
                <a16:creationId xmlns:a16="http://schemas.microsoft.com/office/drawing/2014/main" id="{81CB9D9E-78A7-D1D8-A638-7C18E5C6FC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267" y="586548"/>
            <a:ext cx="1986843" cy="19868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DA7C21-6B68-7B31-D94E-EAA46FCC3C78}"/>
              </a:ext>
            </a:extLst>
          </p:cNvPr>
          <p:cNvSpPr txBox="1"/>
          <p:nvPr/>
        </p:nvSpPr>
        <p:spPr>
          <a:xfrm>
            <a:off x="9527822" y="2659764"/>
            <a:ext cx="2354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white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Listen and subscribe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Medium" panose="02000000000000000000" pitchFamily="2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6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HI Colors 1">
      <a:dk1>
        <a:srgbClr val="455560"/>
      </a:dk1>
      <a:lt1>
        <a:srgbClr val="FFFFFF"/>
      </a:lt1>
      <a:dk2>
        <a:srgbClr val="009FC3"/>
      </a:dk2>
      <a:lt2>
        <a:srgbClr val="FFFFFF"/>
      </a:lt2>
      <a:accent1>
        <a:srgbClr val="11D4FF"/>
      </a:accent1>
      <a:accent2>
        <a:srgbClr val="FF4D00"/>
      </a:accent2>
      <a:accent3>
        <a:srgbClr val="F6E70F"/>
      </a:accent3>
      <a:accent4>
        <a:srgbClr val="6F8798"/>
      </a:accent4>
      <a:accent5>
        <a:srgbClr val="D6F8FF"/>
      </a:accent5>
      <a:accent6>
        <a:srgbClr val="A5A5A5"/>
      </a:accent6>
      <a:hlink>
        <a:srgbClr val="11D4FF"/>
      </a:hlink>
      <a:folHlink>
        <a:srgbClr val="A5A5A5"/>
      </a:folHlink>
    </a:clrScheme>
    <a:fontScheme name="IHI Roboto Fon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I-PPT Template 16x9 - Citation" id="{AFE95EF3-3DB4-47F4-845C-EEBE3BDFAF7B}" vid="{4F0B00D5-BDDE-49D7-A3E0-8F9D42480A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C0DFE0D2DA5448FF7AC5C63D2CEB4" ma:contentTypeVersion="1" ma:contentTypeDescription="Create a new document." ma:contentTypeScope="" ma:versionID="5b3483312e7b7c1367cb988c051f634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731dec261deb37c812c0bf4798222a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C7BAF-7B67-4904-A62C-A374FC0189C6}">
  <ds:schemaRefs>
    <ds:schemaRef ds:uri="24013d88-921f-439b-b3e7-588c640a8962"/>
    <ds:schemaRef ds:uri="28a385c7-fe64-4395-840b-8aaddc0b28b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8E868C-57FE-4A16-A638-7D8B7E5D14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E9E08-4B35-450D-9466-FD7E7ECFC439}"/>
</file>

<file path=docProps/app.xml><?xml version="1.0" encoding="utf-8"?>
<Properties xmlns="http://schemas.openxmlformats.org/officeDocument/2006/extended-properties" xmlns:vt="http://schemas.openxmlformats.org/officeDocument/2006/docPropsVTypes">
  <Template>IHI PPT Template 16x9 Widescreen (5)</Template>
  <TotalTime>14274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 Medium</vt:lpstr>
      <vt:lpstr>Office Theme</vt:lpstr>
      <vt:lpstr>Turn on the Lights Podcast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Waldron</dc:creator>
  <cp:lastModifiedBy>Steven Waldron</cp:lastModifiedBy>
  <cp:revision>2</cp:revision>
  <dcterms:created xsi:type="dcterms:W3CDTF">2021-03-02T18:51:55Z</dcterms:created>
  <dcterms:modified xsi:type="dcterms:W3CDTF">2024-02-23T22:15:35Z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0x010100A4DC0DFE0D2DA5448FF7AC5C63D2CEB4</vt:lpwstr>
  </property>
</Properties>
</file>