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2" r:id="rId8"/>
    <p:sldId id="264" r:id="rId9"/>
    <p:sldId id="269" r:id="rId10"/>
    <p:sldId id="274" r:id="rId11"/>
    <p:sldId id="266" r:id="rId12"/>
    <p:sldId id="270" r:id="rId13"/>
    <p:sldId id="271" r:id="rId14"/>
    <p:sldId id="273" r:id="rId15"/>
    <p:sldId id="272" r:id="rId16"/>
    <p:sldId id="267" r:id="rId17"/>
    <p:sldId id="265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A9E4F-DA65-464F-80FF-5F119F6391BB}" v="121" dt="2024-02-15T11:52:54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6357" autoAdjust="0"/>
  </p:normalViewPr>
  <p:slideViewPr>
    <p:cSldViewPr snapToGrid="0">
      <p:cViewPr varScale="1">
        <p:scale>
          <a:sx n="149" d="100"/>
          <a:sy n="149" d="100"/>
        </p:scale>
        <p:origin x="2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th Nazarene" userId="ef1be8bc-7db7-46e2-b39e-441648046339" providerId="ADAL" clId="{BB4A9E4F-DA65-464F-80FF-5F119F6391BB}"/>
    <pc:docChg chg="undo custSel addSld delSld modSld sldOrd">
      <pc:chgData name="Ananth Nazarene" userId="ef1be8bc-7db7-46e2-b39e-441648046339" providerId="ADAL" clId="{BB4A9E4F-DA65-464F-80FF-5F119F6391BB}" dt="2024-02-15T11:54:21.355" v="617" actId="123"/>
      <pc:docMkLst>
        <pc:docMk/>
      </pc:docMkLst>
      <pc:sldChg chg="modSp del mod">
        <pc:chgData name="Ananth Nazarene" userId="ef1be8bc-7db7-46e2-b39e-441648046339" providerId="ADAL" clId="{BB4A9E4F-DA65-464F-80FF-5F119F6391BB}" dt="2024-02-15T11:36:07.223" v="388" actId="47"/>
        <pc:sldMkLst>
          <pc:docMk/>
          <pc:sldMk cId="3324429409" sldId="258"/>
        </pc:sldMkLst>
        <pc:spChg chg="mod">
          <ac:chgData name="Ananth Nazarene" userId="ef1be8bc-7db7-46e2-b39e-441648046339" providerId="ADAL" clId="{BB4A9E4F-DA65-464F-80FF-5F119F6391BB}" dt="2024-02-14T11:02:13.808" v="1" actId="6549"/>
          <ac:spMkLst>
            <pc:docMk/>
            <pc:sldMk cId="3324429409" sldId="258"/>
            <ac:spMk id="2" creationId="{ECE383F1-AC34-A4ED-DA2F-A996478F21CE}"/>
          </ac:spMkLst>
        </pc:spChg>
      </pc:sldChg>
      <pc:sldChg chg="modSp mod ord">
        <pc:chgData name="Ananth Nazarene" userId="ef1be8bc-7db7-46e2-b39e-441648046339" providerId="ADAL" clId="{BB4A9E4F-DA65-464F-80FF-5F119F6391BB}" dt="2024-02-15T11:36:14.195" v="390"/>
        <pc:sldMkLst>
          <pc:docMk/>
          <pc:sldMk cId="65546653" sldId="260"/>
        </pc:sldMkLst>
        <pc:spChg chg="mod">
          <ac:chgData name="Ananth Nazarene" userId="ef1be8bc-7db7-46e2-b39e-441648046339" providerId="ADAL" clId="{BB4A9E4F-DA65-464F-80FF-5F119F6391BB}" dt="2024-02-15T11:36:03.012" v="387" actId="113"/>
          <ac:spMkLst>
            <pc:docMk/>
            <pc:sldMk cId="65546653" sldId="260"/>
            <ac:spMk id="2" creationId="{6E5F401D-FF08-FC8A-0A0D-342832115574}"/>
          </ac:spMkLst>
        </pc:spChg>
      </pc:sldChg>
      <pc:sldChg chg="addSp modSp mod">
        <pc:chgData name="Ananth Nazarene" userId="ef1be8bc-7db7-46e2-b39e-441648046339" providerId="ADAL" clId="{BB4A9E4F-DA65-464F-80FF-5F119F6391BB}" dt="2024-02-15T11:54:21.355" v="617" actId="123"/>
        <pc:sldMkLst>
          <pc:docMk/>
          <pc:sldMk cId="3476475505" sldId="261"/>
        </pc:sldMkLst>
        <pc:spChg chg="mod">
          <ac:chgData name="Ananth Nazarene" userId="ef1be8bc-7db7-46e2-b39e-441648046339" providerId="ADAL" clId="{BB4A9E4F-DA65-464F-80FF-5F119F6391BB}" dt="2024-02-15T11:54:21.355" v="617" actId="123"/>
          <ac:spMkLst>
            <pc:docMk/>
            <pc:sldMk cId="3476475505" sldId="261"/>
            <ac:spMk id="3" creationId="{66BA67C4-7B88-1D15-0CF0-90140E9CB751}"/>
          </ac:spMkLst>
        </pc:spChg>
        <pc:picChg chg="add mod">
          <ac:chgData name="Ananth Nazarene" userId="ef1be8bc-7db7-46e2-b39e-441648046339" providerId="ADAL" clId="{BB4A9E4F-DA65-464F-80FF-5F119F6391BB}" dt="2024-02-15T11:47:35.143" v="478" actId="14861"/>
          <ac:picMkLst>
            <pc:docMk/>
            <pc:sldMk cId="3476475505" sldId="261"/>
            <ac:picMk id="4" creationId="{D9C1EE83-F2DB-45CB-A623-20FEE722503C}"/>
          </ac:picMkLst>
        </pc:picChg>
      </pc:sldChg>
      <pc:sldChg chg="addSp modSp mod">
        <pc:chgData name="Ananth Nazarene" userId="ef1be8bc-7db7-46e2-b39e-441648046339" providerId="ADAL" clId="{BB4A9E4F-DA65-464F-80FF-5F119F6391BB}" dt="2024-02-15T11:53:59.222" v="613" actId="12"/>
        <pc:sldMkLst>
          <pc:docMk/>
          <pc:sldMk cId="3977889048" sldId="262"/>
        </pc:sldMkLst>
        <pc:spChg chg="mod">
          <ac:chgData name="Ananth Nazarene" userId="ef1be8bc-7db7-46e2-b39e-441648046339" providerId="ADAL" clId="{BB4A9E4F-DA65-464F-80FF-5F119F6391BB}" dt="2024-02-15T11:53:59.222" v="613" actId="12"/>
          <ac:spMkLst>
            <pc:docMk/>
            <pc:sldMk cId="3977889048" sldId="262"/>
            <ac:spMk id="3" creationId="{66BA67C4-7B88-1D15-0CF0-90140E9CB751}"/>
          </ac:spMkLst>
        </pc:spChg>
        <pc:picChg chg="add mod">
          <ac:chgData name="Ananth Nazarene" userId="ef1be8bc-7db7-46e2-b39e-441648046339" providerId="ADAL" clId="{BB4A9E4F-DA65-464F-80FF-5F119F6391BB}" dt="2024-02-15T11:49:30.927" v="546" actId="14861"/>
          <ac:picMkLst>
            <pc:docMk/>
            <pc:sldMk cId="3977889048" sldId="262"/>
            <ac:picMk id="2050" creationId="{429A712F-D07C-4462-AA6D-F7B9993CC69D}"/>
          </ac:picMkLst>
        </pc:picChg>
      </pc:sldChg>
      <pc:sldChg chg="addSp modSp mod">
        <pc:chgData name="Ananth Nazarene" userId="ef1be8bc-7db7-46e2-b39e-441648046339" providerId="ADAL" clId="{BB4A9E4F-DA65-464F-80FF-5F119F6391BB}" dt="2024-02-15T11:54:08.113" v="616" actId="13926"/>
        <pc:sldMkLst>
          <pc:docMk/>
          <pc:sldMk cId="326613502" sldId="263"/>
        </pc:sldMkLst>
        <pc:spChg chg="mod">
          <ac:chgData name="Ananth Nazarene" userId="ef1be8bc-7db7-46e2-b39e-441648046339" providerId="ADAL" clId="{BB4A9E4F-DA65-464F-80FF-5F119F6391BB}" dt="2024-02-15T11:54:08.113" v="616" actId="13926"/>
          <ac:spMkLst>
            <pc:docMk/>
            <pc:sldMk cId="326613502" sldId="263"/>
            <ac:spMk id="3" creationId="{66BA67C4-7B88-1D15-0CF0-90140E9CB751}"/>
          </ac:spMkLst>
        </pc:spChg>
        <pc:picChg chg="add mod">
          <ac:chgData name="Ananth Nazarene" userId="ef1be8bc-7db7-46e2-b39e-441648046339" providerId="ADAL" clId="{BB4A9E4F-DA65-464F-80FF-5F119F6391BB}" dt="2024-02-15T11:48:45.076" v="505" actId="14861"/>
          <ac:picMkLst>
            <pc:docMk/>
            <pc:sldMk cId="326613502" sldId="263"/>
            <ac:picMk id="1026" creationId="{0E457398-19D4-417E-8F2A-84DA76661E38}"/>
          </ac:picMkLst>
        </pc:picChg>
      </pc:sldChg>
      <pc:sldChg chg="addSp modSp mod">
        <pc:chgData name="Ananth Nazarene" userId="ef1be8bc-7db7-46e2-b39e-441648046339" providerId="ADAL" clId="{BB4A9E4F-DA65-464F-80FF-5F119F6391BB}" dt="2024-02-15T11:53:51.589" v="611" actId="123"/>
        <pc:sldMkLst>
          <pc:docMk/>
          <pc:sldMk cId="254020761" sldId="264"/>
        </pc:sldMkLst>
        <pc:spChg chg="mod">
          <ac:chgData name="Ananth Nazarene" userId="ef1be8bc-7db7-46e2-b39e-441648046339" providerId="ADAL" clId="{BB4A9E4F-DA65-464F-80FF-5F119F6391BB}" dt="2024-02-15T11:53:51.589" v="611" actId="123"/>
          <ac:spMkLst>
            <pc:docMk/>
            <pc:sldMk cId="254020761" sldId="264"/>
            <ac:spMk id="3" creationId="{66BA67C4-7B88-1D15-0CF0-90140E9CB751}"/>
          </ac:spMkLst>
        </pc:spChg>
        <pc:picChg chg="add mod">
          <ac:chgData name="Ananth Nazarene" userId="ef1be8bc-7db7-46e2-b39e-441648046339" providerId="ADAL" clId="{BB4A9E4F-DA65-464F-80FF-5F119F6391BB}" dt="2024-02-15T11:50:30.278" v="577" actId="14861"/>
          <ac:picMkLst>
            <pc:docMk/>
            <pc:sldMk cId="254020761" sldId="264"/>
            <ac:picMk id="3074" creationId="{1D60DC47-70B8-47F7-946A-8C07542FA7DA}"/>
          </ac:picMkLst>
        </pc:picChg>
      </pc:sldChg>
      <pc:sldChg chg="addSp delSp modSp mod ord modClrScheme chgLayout">
        <pc:chgData name="Ananth Nazarene" userId="ef1be8bc-7db7-46e2-b39e-441648046339" providerId="ADAL" clId="{BB4A9E4F-DA65-464F-80FF-5F119F6391BB}" dt="2024-02-15T11:51:53.527" v="604" actId="1076"/>
        <pc:sldMkLst>
          <pc:docMk/>
          <pc:sldMk cId="3362775657" sldId="266"/>
        </pc:sldMkLst>
        <pc:spChg chg="del mod">
          <ac:chgData name="Ananth Nazarene" userId="ef1be8bc-7db7-46e2-b39e-441648046339" providerId="ADAL" clId="{BB4A9E4F-DA65-464F-80FF-5F119F6391BB}" dt="2024-02-14T11:02:34.035" v="5" actId="478"/>
          <ac:spMkLst>
            <pc:docMk/>
            <pc:sldMk cId="3362775657" sldId="266"/>
            <ac:spMk id="2" creationId="{ECE383F1-AC34-A4ED-DA2F-A996478F21CE}"/>
          </ac:spMkLst>
        </pc:spChg>
        <pc:spChg chg="add mod">
          <ac:chgData name="Ananth Nazarene" userId="ef1be8bc-7db7-46e2-b39e-441648046339" providerId="ADAL" clId="{BB4A9E4F-DA65-464F-80FF-5F119F6391BB}" dt="2024-02-14T11:03:34.460" v="19" actId="113"/>
          <ac:spMkLst>
            <pc:docMk/>
            <pc:sldMk cId="3362775657" sldId="266"/>
            <ac:spMk id="3" creationId="{E291D539-37A3-4742-99FA-8D69CEC50A3D}"/>
          </ac:spMkLst>
        </pc:spChg>
        <pc:spChg chg="add mod">
          <ac:chgData name="Ananth Nazarene" userId="ef1be8bc-7db7-46e2-b39e-441648046339" providerId="ADAL" clId="{BB4A9E4F-DA65-464F-80FF-5F119F6391BB}" dt="2024-02-15T11:51:53.527" v="604" actId="1076"/>
          <ac:spMkLst>
            <pc:docMk/>
            <pc:sldMk cId="3362775657" sldId="266"/>
            <ac:spMk id="4" creationId="{F0BCC689-C2C1-48FA-8B8D-D935B8832906}"/>
          </ac:spMkLst>
        </pc:spChg>
      </pc:sldChg>
      <pc:sldChg chg="modSp mod">
        <pc:chgData name="Ananth Nazarene" userId="ef1be8bc-7db7-46e2-b39e-441648046339" providerId="ADAL" clId="{BB4A9E4F-DA65-464F-80FF-5F119F6391BB}" dt="2024-02-15T11:29:22.118" v="134" actId="403"/>
        <pc:sldMkLst>
          <pc:docMk/>
          <pc:sldMk cId="122670469" sldId="267"/>
        </pc:sldMkLst>
        <pc:spChg chg="mod">
          <ac:chgData name="Ananth Nazarene" userId="ef1be8bc-7db7-46e2-b39e-441648046339" providerId="ADAL" clId="{BB4A9E4F-DA65-464F-80FF-5F119F6391BB}" dt="2024-02-15T11:29:22.118" v="134" actId="403"/>
          <ac:spMkLst>
            <pc:docMk/>
            <pc:sldMk cId="122670469" sldId="267"/>
            <ac:spMk id="2" creationId="{ECE383F1-AC34-A4ED-DA2F-A996478F21CE}"/>
          </ac:spMkLst>
        </pc:spChg>
      </pc:sldChg>
      <pc:sldChg chg="addSp modSp mod">
        <pc:chgData name="Ananth Nazarene" userId="ef1be8bc-7db7-46e2-b39e-441648046339" providerId="ADAL" clId="{BB4A9E4F-DA65-464F-80FF-5F119F6391BB}" dt="2024-02-15T11:53:46.404" v="610" actId="123"/>
        <pc:sldMkLst>
          <pc:docMk/>
          <pc:sldMk cId="1989154861" sldId="269"/>
        </pc:sldMkLst>
        <pc:spChg chg="mod">
          <ac:chgData name="Ananth Nazarene" userId="ef1be8bc-7db7-46e2-b39e-441648046339" providerId="ADAL" clId="{BB4A9E4F-DA65-464F-80FF-5F119F6391BB}" dt="2024-02-15T11:53:46.404" v="610" actId="123"/>
          <ac:spMkLst>
            <pc:docMk/>
            <pc:sldMk cId="1989154861" sldId="269"/>
            <ac:spMk id="3" creationId="{66BA67C4-7B88-1D15-0CF0-90140E9CB751}"/>
          </ac:spMkLst>
        </pc:spChg>
        <pc:picChg chg="add mod">
          <ac:chgData name="Ananth Nazarene" userId="ef1be8bc-7db7-46e2-b39e-441648046339" providerId="ADAL" clId="{BB4A9E4F-DA65-464F-80FF-5F119F6391BB}" dt="2024-02-15T11:51:43.215" v="603" actId="14861"/>
          <ac:picMkLst>
            <pc:docMk/>
            <pc:sldMk cId="1989154861" sldId="269"/>
            <ac:picMk id="4" creationId="{5B8BAF81-893A-4984-BD7C-BA629C63A181}"/>
          </ac:picMkLst>
        </pc:picChg>
      </pc:sldChg>
      <pc:sldChg chg="addSp delSp modSp add mod">
        <pc:chgData name="Ananth Nazarene" userId="ef1be8bc-7db7-46e2-b39e-441648046339" providerId="ADAL" clId="{BB4A9E4F-DA65-464F-80FF-5F119F6391BB}" dt="2024-02-14T11:24:02.770" v="56" actId="208"/>
        <pc:sldMkLst>
          <pc:docMk/>
          <pc:sldMk cId="2828759565" sldId="270"/>
        </pc:sldMkLst>
        <pc:spChg chg="mod">
          <ac:chgData name="Ananth Nazarene" userId="ef1be8bc-7db7-46e2-b39e-441648046339" providerId="ADAL" clId="{BB4A9E4F-DA65-464F-80FF-5F119F6391BB}" dt="2024-02-14T11:07:29.235" v="54" actId="2711"/>
          <ac:spMkLst>
            <pc:docMk/>
            <pc:sldMk cId="2828759565" sldId="270"/>
            <ac:spMk id="3" creationId="{E291D539-37A3-4742-99FA-8D69CEC50A3D}"/>
          </ac:spMkLst>
        </pc:spChg>
        <pc:spChg chg="del mod">
          <ac:chgData name="Ananth Nazarene" userId="ef1be8bc-7db7-46e2-b39e-441648046339" providerId="ADAL" clId="{BB4A9E4F-DA65-464F-80FF-5F119F6391BB}" dt="2024-02-14T11:23:57.742" v="55" actId="478"/>
          <ac:spMkLst>
            <pc:docMk/>
            <pc:sldMk cId="2828759565" sldId="270"/>
            <ac:spMk id="4" creationId="{F0BCC689-C2C1-48FA-8B8D-D935B8832906}"/>
          </ac:spMkLst>
        </pc:spChg>
        <pc:graphicFrameChg chg="add mod">
          <ac:chgData name="Ananth Nazarene" userId="ef1be8bc-7db7-46e2-b39e-441648046339" providerId="ADAL" clId="{BB4A9E4F-DA65-464F-80FF-5F119F6391BB}" dt="2024-02-14T11:24:02.770" v="56" actId="208"/>
          <ac:graphicFrameMkLst>
            <pc:docMk/>
            <pc:sldMk cId="2828759565" sldId="270"/>
            <ac:graphicFrameMk id="5" creationId="{EAB7A7D6-D955-418D-A43C-AE659E7CE670}"/>
          </ac:graphicFrameMkLst>
        </pc:graphicFrameChg>
      </pc:sldChg>
      <pc:sldChg chg="addSp delSp modSp add mod">
        <pc:chgData name="Ananth Nazarene" userId="ef1be8bc-7db7-46e2-b39e-441648046339" providerId="ADAL" clId="{BB4A9E4F-DA65-464F-80FF-5F119F6391BB}" dt="2024-02-14T11:24:43.969" v="61" actId="20577"/>
        <pc:sldMkLst>
          <pc:docMk/>
          <pc:sldMk cId="2541760254" sldId="271"/>
        </pc:sldMkLst>
        <pc:spChg chg="mod">
          <ac:chgData name="Ananth Nazarene" userId="ef1be8bc-7db7-46e2-b39e-441648046339" providerId="ADAL" clId="{BB4A9E4F-DA65-464F-80FF-5F119F6391BB}" dt="2024-02-14T11:24:43.969" v="61" actId="20577"/>
          <ac:spMkLst>
            <pc:docMk/>
            <pc:sldMk cId="2541760254" sldId="271"/>
            <ac:spMk id="3" creationId="{E291D539-37A3-4742-99FA-8D69CEC50A3D}"/>
          </ac:spMkLst>
        </pc:spChg>
        <pc:spChg chg="del mod">
          <ac:chgData name="Ananth Nazarene" userId="ef1be8bc-7db7-46e2-b39e-441648046339" providerId="ADAL" clId="{BB4A9E4F-DA65-464F-80FF-5F119F6391BB}" dt="2024-02-14T11:24:25.186" v="58" actId="478"/>
          <ac:spMkLst>
            <pc:docMk/>
            <pc:sldMk cId="2541760254" sldId="271"/>
            <ac:spMk id="4" creationId="{F0BCC689-C2C1-48FA-8B8D-D935B8832906}"/>
          </ac:spMkLst>
        </pc:spChg>
        <pc:graphicFrameChg chg="add mod">
          <ac:chgData name="Ananth Nazarene" userId="ef1be8bc-7db7-46e2-b39e-441648046339" providerId="ADAL" clId="{BB4A9E4F-DA65-464F-80FF-5F119F6391BB}" dt="2024-02-14T11:24:34.311" v="59"/>
          <ac:graphicFrameMkLst>
            <pc:docMk/>
            <pc:sldMk cId="2541760254" sldId="271"/>
            <ac:graphicFrameMk id="5" creationId="{2954C249-1183-47D5-8CB9-32130EE5A041}"/>
          </ac:graphicFrameMkLst>
        </pc:graphicFrameChg>
      </pc:sldChg>
      <pc:sldChg chg="addSp delSp modSp add mod ord">
        <pc:chgData name="Ananth Nazarene" userId="ef1be8bc-7db7-46e2-b39e-441648046339" providerId="ADAL" clId="{BB4A9E4F-DA65-464F-80FF-5F119F6391BB}" dt="2024-02-15T11:52:54.878" v="606" actId="14100"/>
        <pc:sldMkLst>
          <pc:docMk/>
          <pc:sldMk cId="1715353443" sldId="272"/>
        </pc:sldMkLst>
        <pc:spChg chg="mod">
          <ac:chgData name="Ananth Nazarene" userId="ef1be8bc-7db7-46e2-b39e-441648046339" providerId="ADAL" clId="{BB4A9E4F-DA65-464F-80FF-5F119F6391BB}" dt="2024-02-14T11:34:35.375" v="106" actId="1076"/>
          <ac:spMkLst>
            <pc:docMk/>
            <pc:sldMk cId="1715353443" sldId="272"/>
            <ac:spMk id="3" creationId="{E291D539-37A3-4742-99FA-8D69CEC50A3D}"/>
          </ac:spMkLst>
        </pc:spChg>
        <pc:spChg chg="del mod">
          <ac:chgData name="Ananth Nazarene" userId="ef1be8bc-7db7-46e2-b39e-441648046339" providerId="ADAL" clId="{BB4A9E4F-DA65-464F-80FF-5F119F6391BB}" dt="2024-02-14T11:25:59.022" v="62" actId="478"/>
          <ac:spMkLst>
            <pc:docMk/>
            <pc:sldMk cId="1715353443" sldId="272"/>
            <ac:spMk id="4" creationId="{F0BCC689-C2C1-48FA-8B8D-D935B8832906}"/>
          </ac:spMkLst>
        </pc:spChg>
        <pc:spChg chg="add mod">
          <ac:chgData name="Ananth Nazarene" userId="ef1be8bc-7db7-46e2-b39e-441648046339" providerId="ADAL" clId="{BB4A9E4F-DA65-464F-80FF-5F119F6391BB}" dt="2024-02-14T11:30:21.913" v="87" actId="1076"/>
          <ac:spMkLst>
            <pc:docMk/>
            <pc:sldMk cId="1715353443" sldId="272"/>
            <ac:spMk id="6" creationId="{9557A232-44F2-4186-83C4-B4E36B63560D}"/>
          </ac:spMkLst>
        </pc:spChg>
        <pc:graphicFrameChg chg="add mod">
          <ac:chgData name="Ananth Nazarene" userId="ef1be8bc-7db7-46e2-b39e-441648046339" providerId="ADAL" clId="{BB4A9E4F-DA65-464F-80FF-5F119F6391BB}" dt="2024-02-15T11:52:54.878" v="606" actId="14100"/>
          <ac:graphicFrameMkLst>
            <pc:docMk/>
            <pc:sldMk cId="1715353443" sldId="272"/>
            <ac:graphicFrameMk id="5" creationId="{33C4FDEA-9250-4405-A1D9-AC803EE7AD04}"/>
          </ac:graphicFrameMkLst>
        </pc:graphicFrameChg>
      </pc:sldChg>
      <pc:sldChg chg="addSp delSp modSp add mod setBg">
        <pc:chgData name="Ananth Nazarene" userId="ef1be8bc-7db7-46e2-b39e-441648046339" providerId="ADAL" clId="{BB4A9E4F-DA65-464F-80FF-5F119F6391BB}" dt="2024-02-14T11:32:25.776" v="101" actId="1076"/>
        <pc:sldMkLst>
          <pc:docMk/>
          <pc:sldMk cId="2818480327" sldId="273"/>
        </pc:sldMkLst>
        <pc:spChg chg="mod">
          <ac:chgData name="Ananth Nazarene" userId="ef1be8bc-7db7-46e2-b39e-441648046339" providerId="ADAL" clId="{BB4A9E4F-DA65-464F-80FF-5F119F6391BB}" dt="2024-02-14T11:32:25.776" v="101" actId="1076"/>
          <ac:spMkLst>
            <pc:docMk/>
            <pc:sldMk cId="2818480327" sldId="273"/>
            <ac:spMk id="3" creationId="{E291D539-37A3-4742-99FA-8D69CEC50A3D}"/>
          </ac:spMkLst>
        </pc:spChg>
        <pc:spChg chg="del">
          <ac:chgData name="Ananth Nazarene" userId="ef1be8bc-7db7-46e2-b39e-441648046339" providerId="ADAL" clId="{BB4A9E4F-DA65-464F-80FF-5F119F6391BB}" dt="2024-02-14T11:31:01.133" v="91" actId="478"/>
          <ac:spMkLst>
            <pc:docMk/>
            <pc:sldMk cId="2818480327" sldId="273"/>
            <ac:spMk id="6" creationId="{9557A232-44F2-4186-83C4-B4E36B63560D}"/>
          </ac:spMkLst>
        </pc:spChg>
        <pc:spChg chg="add del">
          <ac:chgData name="Ananth Nazarene" userId="ef1be8bc-7db7-46e2-b39e-441648046339" providerId="ADAL" clId="{BB4A9E4F-DA65-464F-80FF-5F119F6391BB}" dt="2024-02-14T11:31:15.920" v="94" actId="26606"/>
          <ac:spMkLst>
            <pc:docMk/>
            <pc:sldMk cId="2818480327" sldId="273"/>
            <ac:spMk id="12" creationId="{D4771268-CB57-404A-9271-370EB28F6090}"/>
          </ac:spMkLst>
        </pc:spChg>
        <pc:graphicFrameChg chg="del">
          <ac:chgData name="Ananth Nazarene" userId="ef1be8bc-7db7-46e2-b39e-441648046339" providerId="ADAL" clId="{BB4A9E4F-DA65-464F-80FF-5F119F6391BB}" dt="2024-02-14T11:30:49.425" v="89" actId="478"/>
          <ac:graphicFrameMkLst>
            <pc:docMk/>
            <pc:sldMk cId="2818480327" sldId="273"/>
            <ac:graphicFrameMk id="5" creationId="{33C4FDEA-9250-4405-A1D9-AC803EE7AD04}"/>
          </ac:graphicFrameMkLst>
        </pc:graphicFrameChg>
        <pc:graphicFrameChg chg="add mod">
          <ac:chgData name="Ananth Nazarene" userId="ef1be8bc-7db7-46e2-b39e-441648046339" providerId="ADAL" clId="{BB4A9E4F-DA65-464F-80FF-5F119F6391BB}" dt="2024-02-14T11:31:29.295" v="98" actId="20577"/>
          <ac:graphicFrameMkLst>
            <pc:docMk/>
            <pc:sldMk cId="2818480327" sldId="273"/>
            <ac:graphicFrameMk id="7" creationId="{9ECE5F48-4DD2-E33E-D9A8-2C1CDD6F3960}"/>
          </ac:graphicFrameMkLst>
        </pc:graphicFrameChg>
      </pc:sldChg>
      <pc:sldChg chg="addSp delSp modSp add del mod chgLayout">
        <pc:chgData name="Ananth Nazarene" userId="ef1be8bc-7db7-46e2-b39e-441648046339" providerId="ADAL" clId="{BB4A9E4F-DA65-464F-80FF-5F119F6391BB}" dt="2024-02-14T11:43:20.581" v="113" actId="47"/>
        <pc:sldMkLst>
          <pc:docMk/>
          <pc:sldMk cId="3629872199" sldId="274"/>
        </pc:sldMkLst>
        <pc:spChg chg="add mod ord">
          <ac:chgData name="Ananth Nazarene" userId="ef1be8bc-7db7-46e2-b39e-441648046339" providerId="ADAL" clId="{BB4A9E4F-DA65-464F-80FF-5F119F6391BB}" dt="2024-02-14T11:43:07.798" v="110" actId="5793"/>
          <ac:spMkLst>
            <pc:docMk/>
            <pc:sldMk cId="3629872199" sldId="274"/>
            <ac:spMk id="2" creationId="{4E9AAF61-D6D2-4E29-8B11-23E222EAF78B}"/>
          </ac:spMkLst>
        </pc:spChg>
        <pc:spChg chg="mod ord">
          <ac:chgData name="Ananth Nazarene" userId="ef1be8bc-7db7-46e2-b39e-441648046339" providerId="ADAL" clId="{BB4A9E4F-DA65-464F-80FF-5F119F6391BB}" dt="2024-02-14T11:43:06.291" v="109" actId="700"/>
          <ac:spMkLst>
            <pc:docMk/>
            <pc:sldMk cId="3629872199" sldId="274"/>
            <ac:spMk id="3" creationId="{E291D539-37A3-4742-99FA-8D69CEC50A3D}"/>
          </ac:spMkLst>
        </pc:spChg>
        <pc:graphicFrameChg chg="del">
          <ac:chgData name="Ananth Nazarene" userId="ef1be8bc-7db7-46e2-b39e-441648046339" providerId="ADAL" clId="{BB4A9E4F-DA65-464F-80FF-5F119F6391BB}" dt="2024-02-14T11:43:01.577" v="108" actId="478"/>
          <ac:graphicFrameMkLst>
            <pc:docMk/>
            <pc:sldMk cId="3629872199" sldId="274"/>
            <ac:graphicFrameMk id="7" creationId="{9ECE5F48-4DD2-E33E-D9A8-2C1CDD6F3960}"/>
          </ac:graphicFrameMkLst>
        </pc:graphicFrameChg>
      </pc:sldChg>
      <pc:sldChg chg="modSp new mod">
        <pc:chgData name="Ananth Nazarene" userId="ef1be8bc-7db7-46e2-b39e-441648046339" providerId="ADAL" clId="{BB4A9E4F-DA65-464F-80FF-5F119F6391BB}" dt="2024-02-15T11:39:53.562" v="424" actId="20577"/>
        <pc:sldMkLst>
          <pc:docMk/>
          <pc:sldMk cId="3894008136" sldId="274"/>
        </pc:sldMkLst>
        <pc:spChg chg="mod">
          <ac:chgData name="Ananth Nazarene" userId="ef1be8bc-7db7-46e2-b39e-441648046339" providerId="ADAL" clId="{BB4A9E4F-DA65-464F-80FF-5F119F6391BB}" dt="2024-02-15T11:38:55.265" v="406" actId="14100"/>
          <ac:spMkLst>
            <pc:docMk/>
            <pc:sldMk cId="3894008136" sldId="274"/>
            <ac:spMk id="2" creationId="{843B31BC-D727-43C7-97BB-DE1E1BE773D7}"/>
          </ac:spMkLst>
        </pc:spChg>
        <pc:spChg chg="mod">
          <ac:chgData name="Ananth Nazarene" userId="ef1be8bc-7db7-46e2-b39e-441648046339" providerId="ADAL" clId="{BB4A9E4F-DA65-464F-80FF-5F119F6391BB}" dt="2024-02-15T11:39:53.562" v="424" actId="20577"/>
          <ac:spMkLst>
            <pc:docMk/>
            <pc:sldMk cId="3894008136" sldId="274"/>
            <ac:spMk id="3" creationId="{6C6D8B71-AC33-4060-97D7-59BC7274BF35}"/>
          </ac:spMkLst>
        </pc:spChg>
      </pc:sldChg>
      <pc:sldChg chg="add del">
        <pc:chgData name="Ananth Nazarene" userId="ef1be8bc-7db7-46e2-b39e-441648046339" providerId="ADAL" clId="{BB4A9E4F-DA65-464F-80FF-5F119F6391BB}" dt="2024-02-14T11:43:10.313" v="112"/>
        <pc:sldMkLst>
          <pc:docMk/>
          <pc:sldMk cId="1285601297" sldId="27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amadqa-my.sharepoint.com/personal/anazarene_hamad_qa/Documents/from%20destop%20on%2035%205%2022/MoAV/Audit/2023/Nov%2023/A&amp;V%20-Nov%202023%20MHS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amadqa-my.sharepoint.com/personal/anazarene_hamad_qa/Documents/from%20destop%20on%2035%205%2022/MoAV/Audit/2022/Dec%2022/Aggression%20and%20Violence%20Dec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amadqa-my.sharepoint.com/personal/anazarene_hamad_qa/Documents/from%20destop%20on%2035%205%2022/Conferences%20dashboard/MEF%202024/Post%20Restarint%20MDT%20review/Survey%20on%20Post-Restraint%20MDT%20Review(1-125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'Male 1'!$AB$36:$AH$36</c:f>
              <c:strCache>
                <c:ptCount val="7"/>
                <c:pt idx="0">
                  <c:v>Percentage of predicted aggression incidents by nurses using DASA-IV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'Male 1'!$AI$35:$AP$35</c:f>
              <c:numCache>
                <c:formatCode>mmm\-yyyy</c:formatCode>
                <c:ptCount val="8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</c:numCache>
            </c:numRef>
          </c:cat>
          <c:val>
            <c:numRef>
              <c:f>'Male 1'!$AI$36:$AP$36</c:f>
              <c:numCache>
                <c:formatCode>0</c:formatCode>
                <c:ptCount val="8"/>
                <c:pt idx="0">
                  <c:v>73.91304347826086</c:v>
                </c:pt>
                <c:pt idx="1">
                  <c:v>59.45945945945946</c:v>
                </c:pt>
                <c:pt idx="2">
                  <c:v>81.25</c:v>
                </c:pt>
                <c:pt idx="3">
                  <c:v>50.847457627118644</c:v>
                </c:pt>
                <c:pt idx="4">
                  <c:v>80.851063829787222</c:v>
                </c:pt>
                <c:pt idx="5">
                  <c:v>52.631578947368418</c:v>
                </c:pt>
                <c:pt idx="6">
                  <c:v>81.578947368421055</c:v>
                </c:pt>
                <c:pt idx="7">
                  <c:v>87.878787878787875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C8-41FC-B7A0-E1056B0156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1818914192"/>
        <c:axId val="1818915440"/>
      </c:lineChart>
      <c:dateAx>
        <c:axId val="1818914192"/>
        <c:scaling>
          <c:orientation val="minMax"/>
        </c:scaling>
        <c:delete val="0"/>
        <c:axPos val="b"/>
        <c:numFmt formatCode="mmm\-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15440"/>
        <c:crosses val="autoZero"/>
        <c:auto val="1"/>
        <c:lblOffset val="100"/>
        <c:baseTimeUnit val="months"/>
      </c:dateAx>
      <c:valAx>
        <c:axId val="181891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1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compilation!$A$24</c:f>
              <c:strCache>
                <c:ptCount val="1"/>
                <c:pt idx="0">
                  <c:v>Reported aggressions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compilation!$B$23:$C$23</c:f>
              <c:strCache>
                <c:ptCount val="2"/>
                <c:pt idx="0">
                  <c:v>II Q 2023</c:v>
                </c:pt>
                <c:pt idx="1">
                  <c:v>III Q 2023</c:v>
                </c:pt>
              </c:strCache>
            </c:strRef>
          </c:cat>
          <c:val>
            <c:numRef>
              <c:f>compilation!$B$24:$C$24</c:f>
              <c:numCache>
                <c:formatCode>General</c:formatCode>
                <c:ptCount val="2"/>
                <c:pt idx="0">
                  <c:v>131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C-458C-B4F7-3FD5449010AE}"/>
            </c:ext>
          </c:extLst>
        </c:ser>
        <c:ser>
          <c:idx val="1"/>
          <c:order val="1"/>
          <c:tx>
            <c:strRef>
              <c:f>compilation!$A$25</c:f>
              <c:strCache>
                <c:ptCount val="1"/>
                <c:pt idx="0">
                  <c:v>Predicted aggressions with DASA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compilation!$B$23:$C$23</c:f>
              <c:strCache>
                <c:ptCount val="2"/>
                <c:pt idx="0">
                  <c:v>II Q 2023</c:v>
                </c:pt>
                <c:pt idx="1">
                  <c:v>III Q 2023</c:v>
                </c:pt>
              </c:strCache>
            </c:strRef>
          </c:cat>
          <c:val>
            <c:numRef>
              <c:f>compilation!$B$25:$C$25</c:f>
              <c:numCache>
                <c:formatCode>General</c:formatCode>
                <c:ptCount val="2"/>
                <c:pt idx="0">
                  <c:v>95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6C-458C-B4F7-3FD5449010AE}"/>
            </c:ext>
          </c:extLst>
        </c:ser>
        <c:ser>
          <c:idx val="2"/>
          <c:order val="2"/>
          <c:tx>
            <c:strRef>
              <c:f>compilation!$A$26</c:f>
              <c:strCache>
                <c:ptCount val="1"/>
                <c:pt idx="0">
                  <c:v>Incidents with Pre ordered PRN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compilation!$B$23:$C$23</c:f>
              <c:strCache>
                <c:ptCount val="2"/>
                <c:pt idx="0">
                  <c:v>II Q 2023</c:v>
                </c:pt>
                <c:pt idx="1">
                  <c:v>III Q 2023</c:v>
                </c:pt>
              </c:strCache>
            </c:strRef>
          </c:cat>
          <c:val>
            <c:numRef>
              <c:f>compilation!$B$26:$C$26</c:f>
              <c:numCache>
                <c:formatCode>General</c:formatCode>
                <c:ptCount val="2"/>
                <c:pt idx="0">
                  <c:v>85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6C-458C-B4F7-3FD5449010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2799919"/>
        <c:axId val="467560879"/>
      </c:barChart>
      <c:catAx>
        <c:axId val="45279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560879"/>
        <c:crosses val="autoZero"/>
        <c:auto val="1"/>
        <c:lblAlgn val="ctr"/>
        <c:lblOffset val="100"/>
        <c:noMultiLvlLbl val="0"/>
      </c:catAx>
      <c:valAx>
        <c:axId val="467560879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Total no of incidents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9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Sheet2!$R$54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Sheet2!$Q$55:$Q$60</c:f>
              <c:strCache>
                <c:ptCount val="6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Sheet2!$R$55:$R$60</c:f>
              <c:numCache>
                <c:formatCode>General</c:formatCode>
                <c:ptCount val="6"/>
                <c:pt idx="0">
                  <c:v>59</c:v>
                </c:pt>
                <c:pt idx="1">
                  <c:v>50</c:v>
                </c:pt>
                <c:pt idx="2">
                  <c:v>73</c:v>
                </c:pt>
                <c:pt idx="3">
                  <c:v>53</c:v>
                </c:pt>
                <c:pt idx="4">
                  <c:v>58</c:v>
                </c:pt>
                <c:pt idx="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19-4DC7-B88D-E6ECF01A5B1E}"/>
            </c:ext>
          </c:extLst>
        </c:ser>
        <c:ser>
          <c:idx val="1"/>
          <c:order val="1"/>
          <c:tx>
            <c:strRef>
              <c:f>Sheet2!$S$54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Sheet2!$Q$55:$Q$60</c:f>
              <c:strCache>
                <c:ptCount val="6"/>
                <c:pt idx="0">
                  <c:v>Apr</c:v>
                </c:pt>
                <c:pt idx="1">
                  <c:v>May</c:v>
                </c:pt>
                <c:pt idx="2">
                  <c:v>Jun</c:v>
                </c:pt>
                <c:pt idx="3">
                  <c:v>Jul</c:v>
                </c:pt>
                <c:pt idx="4">
                  <c:v>Aug</c:v>
                </c:pt>
                <c:pt idx="5">
                  <c:v>Sep</c:v>
                </c:pt>
              </c:strCache>
            </c:strRef>
          </c:cat>
          <c:val>
            <c:numRef>
              <c:f>Sheet2!$S$55:$S$60</c:f>
              <c:numCache>
                <c:formatCode>General</c:formatCode>
                <c:ptCount val="6"/>
                <c:pt idx="0">
                  <c:v>56</c:v>
                </c:pt>
                <c:pt idx="1">
                  <c:v>47</c:v>
                </c:pt>
                <c:pt idx="2">
                  <c:v>60</c:v>
                </c:pt>
                <c:pt idx="3">
                  <c:v>59</c:v>
                </c:pt>
                <c:pt idx="4">
                  <c:v>47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19-4DC7-B88D-E6ECF01A5B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2300000"/>
        <c:axId val="1006965280"/>
      </c:lineChart>
      <c:catAx>
        <c:axId val="8823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965280"/>
        <c:crosses val="autoZero"/>
        <c:auto val="1"/>
        <c:lblAlgn val="ctr"/>
        <c:lblOffset val="100"/>
        <c:noMultiLvlLbl val="0"/>
      </c:catAx>
      <c:valAx>
        <c:axId val="100696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3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Sheet2!$A$4:$A$8</c:f>
              <c:strCache>
                <c:ptCount val="5"/>
                <c:pt idx="0">
                  <c:v>Post-restraint MDT review helps me reflect on my practice and to adopt best practice suggested.</c:v>
                </c:pt>
                <c:pt idx="2">
                  <c:v>To what extent is the post-restraint MDT review helpful in improving patient outcomes?</c:v>
                </c:pt>
                <c:pt idx="4">
                  <c:v>To what extent do you believe MHS executives provide adequate support to take appropriate actions during post-restraint MDT meetings?</c:v>
                </c:pt>
              </c:strCache>
            </c:strRef>
          </c:cat>
          <c:val>
            <c:numRef>
              <c:f>Sheet2!$B$4:$B$8</c:f>
              <c:numCache>
                <c:formatCode>General</c:formatCode>
                <c:ptCount val="5"/>
                <c:pt idx="0">
                  <c:v>28</c:v>
                </c:pt>
                <c:pt idx="2">
                  <c:v>29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A-4DC2-9991-640342352DD8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Neither agrree nor 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Sheet2!$A$4:$A$8</c:f>
              <c:strCache>
                <c:ptCount val="5"/>
                <c:pt idx="0">
                  <c:v>Post-restraint MDT review helps me reflect on my practice and to adopt best practice suggested.</c:v>
                </c:pt>
                <c:pt idx="2">
                  <c:v>To what extent is the post-restraint MDT review helpful in improving patient outcomes?</c:v>
                </c:pt>
                <c:pt idx="4">
                  <c:v>To what extent do you believe MHS executives provide adequate support to take appropriate actions during post-restraint MDT meetings?</c:v>
                </c:pt>
              </c:strCache>
            </c:strRef>
          </c:cat>
          <c:val>
            <c:numRef>
              <c:f>Sheet2!$C$4:$C$8</c:f>
              <c:numCache>
                <c:formatCode>General</c:formatCode>
                <c:ptCount val="5"/>
                <c:pt idx="0">
                  <c:v>20</c:v>
                </c:pt>
                <c:pt idx="2">
                  <c:v>21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A-4DC2-9991-640342352DD8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Sheet2!$A$4:$A$8</c:f>
              <c:strCache>
                <c:ptCount val="5"/>
                <c:pt idx="0">
                  <c:v>Post-restraint MDT review helps me reflect on my practice and to adopt best practice suggested.</c:v>
                </c:pt>
                <c:pt idx="2">
                  <c:v>To what extent is the post-restraint MDT review helpful in improving patient outcomes?</c:v>
                </c:pt>
                <c:pt idx="4">
                  <c:v>To what extent do you believe MHS executives provide adequate support to take appropriate actions during post-restraint MDT meetings?</c:v>
                </c:pt>
              </c:strCache>
            </c:strRef>
          </c:cat>
          <c:val>
            <c:numRef>
              <c:f>Sheet2!$D$4:$D$8</c:f>
              <c:numCache>
                <c:formatCode>General</c:formatCode>
                <c:ptCount val="5"/>
                <c:pt idx="0">
                  <c:v>29</c:v>
                </c:pt>
                <c:pt idx="2">
                  <c:v>27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A-4DC2-9991-640342352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0710607"/>
        <c:axId val="1959087231"/>
      </c:barChart>
      <c:catAx>
        <c:axId val="2040710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087231"/>
        <c:crosses val="autoZero"/>
        <c:auto val="1"/>
        <c:lblAlgn val="l"/>
        <c:lblOffset val="100"/>
        <c:noMultiLvlLbl val="0"/>
      </c:catAx>
      <c:valAx>
        <c:axId val="1959087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710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6013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582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3235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223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56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712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5610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9361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19359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4583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22396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AFEA-F3C7-114D-8E38-F9392E6DCC56}" type="datetimeFigureOut">
              <a:rPr lang="en-QA" smtClean="0"/>
              <a:t>02/15/2024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769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92/bjo.2022.574" TargetMode="External"/><Relationship Id="rId2" Type="http://schemas.openxmlformats.org/officeDocument/2006/relationships/hyperlink" Target="https://doi.org/10.1007/s11920-021-01233-z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DC18B-E2A7-28C4-C11B-70F4D757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34" y="3737430"/>
            <a:ext cx="8692366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Post Restraint Multi-Disciplinary Team Review: A Mental Health leadership initiative to minimize the restrictive practices in </a:t>
            </a:r>
          </a:p>
          <a:p>
            <a:pPr algn="ctr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en-US" sz="18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Mental Health Services, Qatar</a:t>
            </a:r>
            <a:endParaRPr lang="en-US" altLang="en-US" sz="2000" b="1" dirty="0">
              <a:solidFill>
                <a:srgbClr val="C00000"/>
              </a:solidFill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76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31BC-D727-43C7-97BB-DE1E1BE7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045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8B71-AC33-4060-97D7-59BC7274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998"/>
            <a:ext cx="7886700" cy="3263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Frequency: </a:t>
            </a:r>
            <a:r>
              <a:rPr lang="en-US" dirty="0"/>
              <a:t>Once in a month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Duration: </a:t>
            </a:r>
            <a:r>
              <a:rPr lang="en-US" dirty="0"/>
              <a:t>3hrs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Via: </a:t>
            </a:r>
            <a:r>
              <a:rPr lang="en-US" dirty="0"/>
              <a:t>MST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Participants: </a:t>
            </a:r>
            <a:r>
              <a:rPr lang="en-US" dirty="0"/>
              <a:t>MDT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Total duration of one review presentation</a:t>
            </a:r>
            <a:r>
              <a:rPr lang="en-US" dirty="0"/>
              <a:t>: 30minutes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Doctor: </a:t>
            </a:r>
            <a:r>
              <a:rPr lang="en-US" dirty="0"/>
              <a:t>10 minutes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Nurse:  </a:t>
            </a:r>
            <a:r>
              <a:rPr lang="en-US" dirty="0"/>
              <a:t>10 minutes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Discussion: </a:t>
            </a:r>
            <a:r>
              <a:rPr lang="en-US" dirty="0"/>
              <a:t>10minutes</a:t>
            </a:r>
          </a:p>
          <a:p>
            <a:pPr marL="0" indent="0">
              <a:buNone/>
            </a:pPr>
            <a:r>
              <a:rPr lang="en-US" dirty="0"/>
              <a:t>Quality team member will present overall data of the restraint events during the month.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0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1D539-37A3-4742-99FA-8D69CEC5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CC689-C2C1-48FA-8B8D-D935B883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5870"/>
            <a:ext cx="7886700" cy="3263504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 April 2022 to Oct 2023, all 42 incident restraints have been reviewed.  Some of the highlighted actions taken are as follows.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Dynamic Appraisal of Situational Aggression –implemented (figure 1) (Compliance is 77%)</a:t>
            </a:r>
            <a:endParaRPr lang="en-US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 ordered Oral and IM PRN as per DASA score (figure 1) (compliance 82%).</a:t>
            </a:r>
            <a:endParaRPr lang="en-US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Low stimulation area in each unit is identified.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of Sensory modulation (under pilot in 2 acute inpatient units)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Gender Sensitivity Care during restraint is ensured.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Ensured staff debriefing.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Survey on staff Reporting aggression is done (compliance 67%)</a:t>
            </a:r>
            <a:endParaRPr lang="en-US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Minimization of Aggression and Violence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MoAV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CPG is developed.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7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1D539-37A3-4742-99FA-8D69CEC5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latin typeface="Calibri "/>
              </a:rPr>
              <a:t>Result: DASA-IV: 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</a:rPr>
              <a:t>Percentage of incidents of patient aggression predicted by Nurses using DASA-IV: Apr- Nov 2023.</a:t>
            </a:r>
            <a:br>
              <a:rPr lang="en-US" sz="1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</a:rPr>
            </a:br>
            <a:endParaRPr lang="en-US" sz="1600" b="1" dirty="0">
              <a:latin typeface="Calibri 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B7A7D6-D955-418D-A43C-AE659E7CE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952105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75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1D539-37A3-4742-99FA-8D69CEC5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re-ordered PRN in patient’s who is predicted to be agitated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DASA score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54C249-1183-47D5-8CB9-32130EE5A041}"/>
              </a:ext>
            </a:extLst>
          </p:cNvPr>
          <p:cNvGraphicFramePr/>
          <p:nvPr/>
        </p:nvGraphicFramePr>
        <p:xfrm>
          <a:off x="2076450" y="1209675"/>
          <a:ext cx="49911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176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1D539-37A3-4742-99FA-8D69CEC5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01" y="-8545"/>
            <a:ext cx="6405196" cy="99417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Reported aggression between Apr-Sep 2022 and Apr-Sep 2023</a:t>
            </a:r>
            <a:endParaRPr lang="en-US" sz="24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ECE5F48-4DD2-E33E-D9A8-2C1CDD6F3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683618"/>
              </p:ext>
            </p:extLst>
          </p:nvPr>
        </p:nvGraphicFramePr>
        <p:xfrm>
          <a:off x="1618635" y="985627"/>
          <a:ext cx="5906729" cy="317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48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91D539-37A3-4742-99FA-8D69CEC5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717" y="-24908"/>
            <a:ext cx="4612565" cy="99417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Post-restraint MDT review satisfaction survey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C4FDEA-9250-4405-A1D9-AC803EE7A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392674"/>
              </p:ext>
            </p:extLst>
          </p:nvPr>
        </p:nvGraphicFramePr>
        <p:xfrm>
          <a:off x="1998406" y="769209"/>
          <a:ext cx="5029199" cy="347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57A232-44F2-4186-83C4-B4E36B63560D}"/>
              </a:ext>
            </a:extLst>
          </p:cNvPr>
          <p:cNvSpPr txBox="1"/>
          <p:nvPr/>
        </p:nvSpPr>
        <p:spPr>
          <a:xfrm>
            <a:off x="7262397" y="769209"/>
            <a:ext cx="7276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(n=77)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15353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383F1-AC34-A4ED-DA2F-A996478F21CE}"/>
              </a:ext>
            </a:extLst>
          </p:cNvPr>
          <p:cNvSpPr txBox="1"/>
          <p:nvPr/>
        </p:nvSpPr>
        <p:spPr>
          <a:xfrm>
            <a:off x="528593" y="327021"/>
            <a:ext cx="7841683" cy="255454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Caruso, R.,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Antenora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F.,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Riba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Aggressive Behavior and Psychiatric Inpatients: a Narrative Review of the Literature with a Focus on the European Experience. 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Psychiatry Rep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29 (2021).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https://doi.org/10.1007/s11920-021-01233-z</a:t>
            </a:r>
            <a:endParaRPr lang="en-US" sz="12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Butterworth, H., Wood, L., &amp; Rowe, S. (2022). Patients’ and staff members’ experiences of restrictive practices in acute mental health in-patient settings: Systematic review and thematic synthesis.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BJPsych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Open, 8(6).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https://doi.org/10.1192/bjo.2022.574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Marian, J., &amp; Antonio, J. (2022). Attitudes about Mechanical Restraint Use in Mental Health Hospitalization Services: A Spanish Survey. Healthcare, 11(13), 1909. https://doi.org/10.3390/healthcare11131909</a:t>
            </a:r>
          </a:p>
        </p:txBody>
      </p:sp>
    </p:spTree>
    <p:extLst>
      <p:ext uri="{BB962C8B-B14F-4D97-AF65-F5344CB8AC3E}">
        <p14:creationId xmlns:p14="http://schemas.microsoft.com/office/powerpoint/2010/main" val="12267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383F1-AC34-A4ED-DA2F-A996478F21CE}"/>
              </a:ext>
            </a:extLst>
          </p:cNvPr>
          <p:cNvSpPr txBox="1"/>
          <p:nvPr/>
        </p:nvSpPr>
        <p:spPr>
          <a:xfrm>
            <a:off x="957019" y="2718528"/>
            <a:ext cx="5265988" cy="430887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00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E5F401D-FF08-FC8A-0A0D-34283211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756" y="313174"/>
            <a:ext cx="6694487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/>
              <a:t>Team:</a:t>
            </a:r>
          </a:p>
          <a:p>
            <a:pPr eaLnBrk="1" hangingPunct="1"/>
            <a:endParaRPr lang="en-US" sz="900" b="1" dirty="0"/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 Maryam Hussain Siddiqui, Consultant Psychiatrist 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Deborah Nelson, Executive Director of Nursing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Shiju Ramapurath, Clinical Nurse Specialist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Ananth Nazarene, Nurse Researcher </a:t>
            </a:r>
          </a:p>
          <a:p>
            <a:pPr algn="ctr"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Divya Cecilia Dsouza, Clinical Nurse Specialist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Mohamed Hamideh, Senior Quality Reviewer </a:t>
            </a:r>
          </a:p>
          <a:p>
            <a:pPr algn="ctr"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Ameen Khamis Abedalaziz Abdo,  Resident Psychiatrist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Services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Hamad Medical Corporation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D91D21C-BEE4-760D-87EB-609A487E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756" y="1026256"/>
            <a:ext cx="669448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/>
              <a:t>Disclosure Statement</a:t>
            </a:r>
          </a:p>
          <a:p>
            <a:pPr eaLnBrk="1" hangingPunct="1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I make the following declaration in relation to this presentation: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itchFamily="-106" charset="-128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There is NO Conflict of Interest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There is no bias, either commercial or non-commercial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itchFamily="-106" charset="-128"/>
                <a:cs typeface="Arial" panose="020B0604020202020204" pitchFamily="34" charset="0"/>
              </a:rPr>
              <a:t>There is no plagiarism or copyright infringement</a:t>
            </a:r>
          </a:p>
        </p:txBody>
      </p:sp>
    </p:spTree>
    <p:extLst>
      <p:ext uri="{BB962C8B-B14F-4D97-AF65-F5344CB8AC3E}">
        <p14:creationId xmlns:p14="http://schemas.microsoft.com/office/powerpoint/2010/main" val="413046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ABE31-EA7E-AEE7-1070-0C3141853EBF}"/>
              </a:ext>
            </a:extLst>
          </p:cNvPr>
          <p:cNvSpPr txBox="1"/>
          <p:nvPr/>
        </p:nvSpPr>
        <p:spPr>
          <a:xfrm>
            <a:off x="827314" y="776515"/>
            <a:ext cx="7670800" cy="255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Learning Objectives</a:t>
            </a:r>
          </a:p>
          <a:p>
            <a:pPr>
              <a:defRPr/>
            </a:pPr>
            <a:endParaRPr lang="en-US" sz="9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At the end of this session, participants will be able to: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sz="11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342900" indent="-342900" algn="l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Recognize the significance of Post Restraint MDT Review</a:t>
            </a:r>
          </a:p>
          <a:p>
            <a:pPr marL="342900" indent="-342900" algn="l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Understand the process of Post Restraint MDT Review</a:t>
            </a:r>
          </a:p>
          <a:p>
            <a:pPr marL="342900" indent="-342900" algn="l">
              <a:spcBef>
                <a:spcPts val="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Appreciate the outcomes of the review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AutoNum type="arabicPeriod"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3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BD5D-23B6-8EC6-6D06-DF6FF9F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68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67C4-7B88-1D15-0CF0-90140E9C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5829"/>
            <a:ext cx="4729862" cy="3536894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mental health setting, aggression and violence are undesirable outcomes, and early identification and prevention are top priorities </a:t>
            </a:r>
            <a:endParaRPr lang="en-US" sz="1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Presently, research indicates that aggressive symptoms are observed in as many as 50% of individuals with psychiatric disorders, a stark contrast to the less than 2% prevalence in the general population.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1EE83-F2DB-45CB-A623-20FEE7225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910" y="1795462"/>
            <a:ext cx="2943225" cy="155257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47647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BD5D-23B6-8EC6-6D06-DF6FF9F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68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67C4-7B88-1D15-0CF0-90140E9C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5829"/>
            <a:ext cx="4990485" cy="3536894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management of high-risk behaviors, clinical guidelines advocate for the use of non-coercive methods to de-escalate situations. These approaches may involve verbal techniques, continuous monitoring, or minimizing environmental risks. 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these prove ineffective or if the situation requires more immediate intervention, restrictive measures may be implemented.</a:t>
            </a:r>
            <a:endParaRPr lang="en-GB" sz="18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endParaRPr lang="en-US" sz="18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De-escalation techniques and resources | TMLT Resource Hub">
            <a:extLst>
              <a:ext uri="{FF2B5EF4-FFF2-40B4-BE49-F238E27FC236}">
                <a16:creationId xmlns:a16="http://schemas.microsoft.com/office/drawing/2014/main" id="{0E457398-19D4-417E-8F2A-84DA76661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86" y="1174067"/>
            <a:ext cx="3547470" cy="1929824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BD5D-23B6-8EC6-6D06-DF6FF9F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68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67C4-7B88-1D15-0CF0-90140E9C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081" y="1005144"/>
            <a:ext cx="5107132" cy="3536894"/>
          </a:xfrm>
        </p:spPr>
        <p:txBody>
          <a:bodyPr/>
          <a:lstStyle/>
          <a:p>
            <a:pPr algn="just"/>
            <a:r>
              <a:rPr lang="en-US" sz="1800" dirty="0">
                <a:latin typeface="Arial Narrow" panose="020B0606020202030204" pitchFamily="34" charset="0"/>
              </a:rPr>
              <a:t>A 2019 systematic review uncovered alarming rates of post-traumatic stress disorder (PTSD) ranging from 25% to 47% among psychiatric in-patients subjected to restraint, highlighting profound psychological impacts. </a:t>
            </a:r>
          </a:p>
          <a:p>
            <a:pPr algn="just"/>
            <a:r>
              <a:rPr lang="en-US" sz="1800" dirty="0">
                <a:latin typeface="Arial Narrow" panose="020B0606020202030204" pitchFamily="34" charset="0"/>
              </a:rPr>
              <a:t>The adverse effects linked to restrictive practices are not only detrimental to patient recovery but also contribute to prolonged hospital stays.</a:t>
            </a:r>
          </a:p>
          <a:p>
            <a:pPr algn="just"/>
            <a:r>
              <a:rPr lang="en-US" sz="1800" dirty="0">
                <a:latin typeface="Arial Narrow" panose="020B0606020202030204" pitchFamily="34" charset="0"/>
              </a:rPr>
              <a:t>The use of restraints negatively affects patients psychologically, evoking feelings of fear, anger, embarrassment, and a sense of loss of dignity.</a:t>
            </a:r>
          </a:p>
          <a:p>
            <a:endParaRPr lang="en-US" sz="18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Controlling Stress Responses for Better De-Escalation">
            <a:extLst>
              <a:ext uri="{FF2B5EF4-FFF2-40B4-BE49-F238E27FC236}">
                <a16:creationId xmlns:a16="http://schemas.microsoft.com/office/drawing/2014/main" id="{429A712F-D07C-4462-AA6D-F7B9993C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01" y="1682225"/>
            <a:ext cx="3145360" cy="1779050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8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BD5D-23B6-8EC6-6D06-DF6FF9F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68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67C4-7B88-1D15-0CF0-90140E9C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08" y="884775"/>
            <a:ext cx="5584387" cy="3536894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 Narrow" panose="020B0606020202030204" pitchFamily="34" charset="0"/>
              </a:rPr>
              <a:t>As per a review, mental health professionals working in acute psychiatric units have encountered aggression in their careers, ranging from 24% to 80%. </a:t>
            </a:r>
          </a:p>
          <a:p>
            <a:pPr algn="just"/>
            <a:r>
              <a:rPr lang="en-US" sz="1800" dirty="0">
                <a:latin typeface="Arial Narrow" panose="020B0606020202030204" pitchFamily="34" charset="0"/>
              </a:rPr>
              <a:t>Verbal assaults affected 46% to 78.6% of staff, threats impacted 43% to 78.6%, and instances of sexual harassment ranged from 9.5% to 37.2%.</a:t>
            </a:r>
          </a:p>
          <a:p>
            <a:pPr algn="just"/>
            <a:r>
              <a:rPr lang="en-US" sz="1800" dirty="0">
                <a:latin typeface="Arial Narrow" panose="020B0606020202030204" pitchFamily="34" charset="0"/>
              </a:rPr>
              <a:t>Exposure to patient aggression significantly affects the mental and physical well-being of mental health nurses. This impact encompasses psychological distress, including anxiety, PTSD symptoms, and diminished subjective well-being marked by heightened stress and burnout, as well as moral injury.</a:t>
            </a:r>
          </a:p>
        </p:txBody>
      </p:sp>
      <p:pic>
        <p:nvPicPr>
          <p:cNvPr id="3074" name="Picture 2" descr="Nurse burnout: why the term 'resilience' may do more harm than good">
            <a:extLst>
              <a:ext uri="{FF2B5EF4-FFF2-40B4-BE49-F238E27FC236}">
                <a16:creationId xmlns:a16="http://schemas.microsoft.com/office/drawing/2014/main" id="{1D60DC47-70B8-47F7-946A-8C07542F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95" y="1671755"/>
            <a:ext cx="2999982" cy="1799989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BD5D-23B6-8EC6-6D06-DF6FF9F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68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A67C4-7B88-1D15-0CF0-90140E9C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5829"/>
            <a:ext cx="5477182" cy="3536894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 Narrow" panose="020B0606020202030204" pitchFamily="34" charset="0"/>
              </a:rPr>
              <a:t>Furthermore, this practice is linked to reduced satisfaction with hospitalization,, and substantial economic costs for the administration. </a:t>
            </a:r>
          </a:p>
          <a:p>
            <a:pPr algn="just"/>
            <a:r>
              <a:rPr lang="en-US" sz="1800" dirty="0">
                <a:latin typeface="Arial Narrow" panose="020B0606020202030204" pitchFamily="34" charset="0"/>
              </a:rPr>
              <a:t>A systematic review highlights these concerns, estimating a considerable annual cost of EUR 28,518 per ward.</a:t>
            </a:r>
          </a:p>
          <a:p>
            <a:pPr algn="just"/>
            <a:r>
              <a:rPr lang="en-US" sz="1800" dirty="0">
                <a:latin typeface="Arial Narrow" panose="020B0606020202030204" pitchFamily="34" charset="0"/>
              </a:rPr>
              <a:t>In conclusion, there exists a disparity between the growing emphasis on reducing restraints in hospitals and the lack of evidence-based practices for their 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BAF81-893A-4984-BD7C-BA629C63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364" y="1505216"/>
            <a:ext cx="3204179" cy="2133068"/>
          </a:xfrm>
          <a:prstGeom prst="rect">
            <a:avLst/>
          </a:prstGeom>
          <a:effectLst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198915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C0DFE0D2DA5448FF7AC5C63D2CEB4" ma:contentTypeVersion="1" ma:contentTypeDescription="Create a new document." ma:contentTypeScope="" ma:versionID="5b3483312e7b7c1367cb988c051f63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31dec261deb37c812c0bf4798222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0A1EC50-39CA-4F21-96D4-1210AC56D8AD}"/>
</file>

<file path=customXml/itemProps2.xml><?xml version="1.0" encoding="utf-8"?>
<ds:datastoreItem xmlns:ds="http://schemas.openxmlformats.org/officeDocument/2006/customXml" ds:itemID="{2A2327A3-2823-418D-82F6-684AE46614DA}"/>
</file>

<file path=customXml/itemProps3.xml><?xml version="1.0" encoding="utf-8"?>
<ds:datastoreItem xmlns:ds="http://schemas.openxmlformats.org/officeDocument/2006/customXml" ds:itemID="{973A4E78-7D11-4CB3-A4B9-D5253579575F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</TotalTime>
  <Words>891</Words>
  <Application>Microsoft Office PowerPoint</Application>
  <PresentationFormat>On-screen Show (16:9)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Background</vt:lpstr>
      <vt:lpstr>Background</vt:lpstr>
      <vt:lpstr>Background</vt:lpstr>
      <vt:lpstr>Background</vt:lpstr>
      <vt:lpstr>Background</vt:lpstr>
      <vt:lpstr>Process</vt:lpstr>
      <vt:lpstr>Result</vt:lpstr>
      <vt:lpstr>Result: DASA-IV: Percentage of incidents of patient aggression predicted by Nurses using DASA-IV: Apr- Nov 2023. </vt:lpstr>
      <vt:lpstr>Pre-ordered PRN in patient’s who is predicted to be agitated with DASA score</vt:lpstr>
      <vt:lpstr>Reported aggression between Apr-Sep 2022 and Apr-Sep 2023</vt:lpstr>
      <vt:lpstr>Post-restraint MDT review satisfaction survey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Suliemaan Ahmad S. Alghabbeesh</dc:creator>
  <cp:lastModifiedBy>Ananth Nazarene</cp:lastModifiedBy>
  <cp:revision>11</cp:revision>
  <dcterms:created xsi:type="dcterms:W3CDTF">2024-01-09T07:41:17Z</dcterms:created>
  <dcterms:modified xsi:type="dcterms:W3CDTF">2024-02-15T11:54:30Z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3f5887-035d-4765-8d10-97aaac8deb4a_Enabled">
    <vt:lpwstr>true</vt:lpwstr>
  </property>
  <property fmtid="{D5CDD505-2E9C-101B-9397-08002B2CF9AE}" pid="3" name="MSIP_Label_573f5887-035d-4765-8d10-97aaac8deb4a_SetDate">
    <vt:lpwstr>2024-01-09T07:48:58Z</vt:lpwstr>
  </property>
  <property fmtid="{D5CDD505-2E9C-101B-9397-08002B2CF9AE}" pid="4" name="MSIP_Label_573f5887-035d-4765-8d10-97aaac8deb4a_Method">
    <vt:lpwstr>Standard</vt:lpwstr>
  </property>
  <property fmtid="{D5CDD505-2E9C-101B-9397-08002B2CF9AE}" pid="5" name="MSIP_Label_573f5887-035d-4765-8d10-97aaac8deb4a_Name">
    <vt:lpwstr>Public</vt:lpwstr>
  </property>
  <property fmtid="{D5CDD505-2E9C-101B-9397-08002B2CF9AE}" pid="6" name="MSIP_Label_573f5887-035d-4765-8d10-97aaac8deb4a_SiteId">
    <vt:lpwstr>f08ae827-76a0-4eda-8325-df208f3835ab</vt:lpwstr>
  </property>
  <property fmtid="{D5CDD505-2E9C-101B-9397-08002B2CF9AE}" pid="7" name="MSIP_Label_573f5887-035d-4765-8d10-97aaac8deb4a_ActionId">
    <vt:lpwstr>bb8d6f3c-698e-4863-91c1-7784e18c28d8</vt:lpwstr>
  </property>
  <property fmtid="{D5CDD505-2E9C-101B-9397-08002B2CF9AE}" pid="8" name="MSIP_Label_573f5887-035d-4765-8d10-97aaac8deb4a_ContentBits">
    <vt:lpwstr>0</vt:lpwstr>
  </property>
  <property fmtid="{D5CDD505-2E9C-101B-9397-08002B2CF9AE}" pid="9" name="ContentTypeId">
    <vt:lpwstr>0x010100A4DC0DFE0D2DA5448FF7AC5C63D2CEB4</vt:lpwstr>
  </property>
</Properties>
</file>