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slideLayouts/slideLayout3.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7"/>
  </p:notesMasterIdLst>
  <p:sldIdLst>
    <p:sldId id="256" r:id="rId2"/>
    <p:sldId id="264" r:id="rId3"/>
    <p:sldId id="2145707712" r:id="rId4"/>
    <p:sldId id="4168" r:id="rId5"/>
    <p:sldId id="262" r:id="rId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0" autoAdjust="0"/>
    <p:restoredTop sz="89417" autoAdjust="0"/>
  </p:normalViewPr>
  <p:slideViewPr>
    <p:cSldViewPr snapToGrid="0">
      <p:cViewPr varScale="1">
        <p:scale>
          <a:sx n="67" d="100"/>
          <a:sy n="67" d="100"/>
        </p:scale>
        <p:origin x="44" y="2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customXml" Target="../customXml/item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 Id="rId14"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C532A3-5358-4D03-8C2E-9DCE27C2A71E}" type="doc">
      <dgm:prSet loTypeId="urn:microsoft.com/office/officeart/2005/8/layout/architecture" loCatId="list" qsTypeId="urn:microsoft.com/office/officeart/2005/8/quickstyle/simple3" qsCatId="simple" csTypeId="urn:microsoft.com/office/officeart/2005/8/colors/accent6_2" csCatId="accent6" phldr="1"/>
      <dgm:spPr/>
      <dgm:t>
        <a:bodyPr/>
        <a:lstStyle/>
        <a:p>
          <a:endParaRPr lang="en-GB"/>
        </a:p>
      </dgm:t>
    </dgm:pt>
    <dgm:pt modelId="{932FBE0D-781F-40BD-BCB7-6E716E3E31E8}">
      <dgm:prSet/>
      <dgm:spPr/>
      <dgm:t>
        <a:bodyPr/>
        <a:lstStyle/>
        <a:p>
          <a:r>
            <a:rPr lang="en-US" dirty="0">
              <a:solidFill>
                <a:srgbClr val="111111"/>
              </a:solidFill>
              <a:effectLst/>
              <a:latin typeface="Roboto" panose="02000000000000000000" pitchFamily="2" charset="0"/>
              <a:ea typeface="Roboto" panose="02000000000000000000" pitchFamily="2" charset="0"/>
              <a:cs typeface="Roboto" panose="02000000000000000000" pitchFamily="2" charset="0"/>
            </a:rPr>
            <a:t>1. Increased awareness of the challenges and opportunities for delivering community health improvement</a:t>
          </a:r>
          <a:endParaRPr lang="en-GB" dirty="0">
            <a:effectLst/>
            <a:latin typeface="Roboto" panose="02000000000000000000" pitchFamily="2" charset="0"/>
            <a:ea typeface="Roboto" panose="02000000000000000000" pitchFamily="2" charset="0"/>
            <a:cs typeface="Roboto" panose="02000000000000000000" pitchFamily="2" charset="0"/>
          </a:endParaRPr>
        </a:p>
      </dgm:t>
    </dgm:pt>
    <dgm:pt modelId="{F4F3D52E-AAEC-46A7-A6FF-B279AEDD8CE4}" type="parTrans" cxnId="{256AD1D4-B3E7-49CC-B20A-9743268E27CE}">
      <dgm:prSet/>
      <dgm:spPr/>
      <dgm:t>
        <a:bodyPr/>
        <a:lstStyle/>
        <a:p>
          <a:endParaRPr lang="en-GB"/>
        </a:p>
      </dgm:t>
    </dgm:pt>
    <dgm:pt modelId="{90176175-83B0-4537-9F0B-134780BE7664}" type="sibTrans" cxnId="{256AD1D4-B3E7-49CC-B20A-9743268E27CE}">
      <dgm:prSet/>
      <dgm:spPr/>
      <dgm:t>
        <a:bodyPr/>
        <a:lstStyle/>
        <a:p>
          <a:endParaRPr lang="en-GB"/>
        </a:p>
      </dgm:t>
    </dgm:pt>
    <dgm:pt modelId="{6FBB2365-7EC3-4339-82B0-1EE95E5328C7}">
      <dgm:prSet/>
      <dgm:spPr/>
      <dgm:t>
        <a:bodyPr/>
        <a:lstStyle/>
        <a:p>
          <a:r>
            <a:rPr lang="en-US" dirty="0">
              <a:solidFill>
                <a:srgbClr val="111111"/>
              </a:solidFill>
              <a:effectLst/>
              <a:latin typeface="Roboto" panose="02000000000000000000" pitchFamily="2" charset="0"/>
              <a:ea typeface="Roboto" panose="02000000000000000000" pitchFamily="2" charset="0"/>
              <a:cs typeface="Roboto" panose="02000000000000000000" pitchFamily="2" charset="0"/>
            </a:rPr>
            <a:t>2. Actionable insights to drive positive change and enhance healthcare delivery in the community</a:t>
          </a:r>
          <a:endParaRPr lang="en-GB" dirty="0">
            <a:effectLst/>
            <a:latin typeface="Roboto" panose="02000000000000000000" pitchFamily="2" charset="0"/>
            <a:ea typeface="Roboto" panose="02000000000000000000" pitchFamily="2" charset="0"/>
            <a:cs typeface="Roboto" panose="02000000000000000000" pitchFamily="2" charset="0"/>
          </a:endParaRPr>
        </a:p>
      </dgm:t>
    </dgm:pt>
    <dgm:pt modelId="{5C07C549-CBF7-43D2-8D66-97A48F076024}" type="parTrans" cxnId="{B48304F7-A4AC-441B-B1C8-99A29593809A}">
      <dgm:prSet/>
      <dgm:spPr/>
      <dgm:t>
        <a:bodyPr/>
        <a:lstStyle/>
        <a:p>
          <a:endParaRPr lang="en-GB"/>
        </a:p>
      </dgm:t>
    </dgm:pt>
    <dgm:pt modelId="{0D82504E-BADF-4339-9A3A-5B6780F7C85B}" type="sibTrans" cxnId="{B48304F7-A4AC-441B-B1C8-99A29593809A}">
      <dgm:prSet/>
      <dgm:spPr/>
      <dgm:t>
        <a:bodyPr/>
        <a:lstStyle/>
        <a:p>
          <a:endParaRPr lang="en-GB"/>
        </a:p>
      </dgm:t>
    </dgm:pt>
    <dgm:pt modelId="{BF2E7742-8114-4003-B542-87E3166ED908}" type="pres">
      <dgm:prSet presAssocID="{67C532A3-5358-4D03-8C2E-9DCE27C2A71E}" presName="Name0" presStyleCnt="0">
        <dgm:presLayoutVars>
          <dgm:chPref val="1"/>
          <dgm:dir/>
          <dgm:animOne val="branch"/>
          <dgm:animLvl val="lvl"/>
          <dgm:resizeHandles/>
        </dgm:presLayoutVars>
      </dgm:prSet>
      <dgm:spPr/>
    </dgm:pt>
    <dgm:pt modelId="{B6133939-2B7E-4896-8687-319208172764}" type="pres">
      <dgm:prSet presAssocID="{932FBE0D-781F-40BD-BCB7-6E716E3E31E8}" presName="vertOne" presStyleCnt="0"/>
      <dgm:spPr/>
    </dgm:pt>
    <dgm:pt modelId="{7E80F05D-4E81-4392-8216-3CE3CCD83D9F}" type="pres">
      <dgm:prSet presAssocID="{932FBE0D-781F-40BD-BCB7-6E716E3E31E8}" presName="txOne" presStyleLbl="node0" presStyleIdx="0" presStyleCnt="2">
        <dgm:presLayoutVars>
          <dgm:chPref val="3"/>
        </dgm:presLayoutVars>
      </dgm:prSet>
      <dgm:spPr/>
    </dgm:pt>
    <dgm:pt modelId="{07802823-62B5-4924-8C88-3FB175462905}" type="pres">
      <dgm:prSet presAssocID="{932FBE0D-781F-40BD-BCB7-6E716E3E31E8}" presName="horzOne" presStyleCnt="0"/>
      <dgm:spPr/>
    </dgm:pt>
    <dgm:pt modelId="{4116B4FD-3FAB-4C25-8C8A-086340E844D8}" type="pres">
      <dgm:prSet presAssocID="{90176175-83B0-4537-9F0B-134780BE7664}" presName="sibSpaceOne" presStyleCnt="0"/>
      <dgm:spPr/>
    </dgm:pt>
    <dgm:pt modelId="{F3463888-B2FD-490F-A6A9-A06A76778AD0}" type="pres">
      <dgm:prSet presAssocID="{6FBB2365-7EC3-4339-82B0-1EE95E5328C7}" presName="vertOne" presStyleCnt="0"/>
      <dgm:spPr/>
    </dgm:pt>
    <dgm:pt modelId="{FB702787-A721-4ADF-8D97-4C00C9BB2EEA}" type="pres">
      <dgm:prSet presAssocID="{6FBB2365-7EC3-4339-82B0-1EE95E5328C7}" presName="txOne" presStyleLbl="node0" presStyleIdx="1" presStyleCnt="2" custLinFactNeighborX="82987" custLinFactNeighborY="-20198">
        <dgm:presLayoutVars>
          <dgm:chPref val="3"/>
        </dgm:presLayoutVars>
      </dgm:prSet>
      <dgm:spPr/>
    </dgm:pt>
    <dgm:pt modelId="{24CB6838-F984-469D-8FF1-96031671CDE2}" type="pres">
      <dgm:prSet presAssocID="{6FBB2365-7EC3-4339-82B0-1EE95E5328C7}" presName="horzOne" presStyleCnt="0"/>
      <dgm:spPr/>
    </dgm:pt>
  </dgm:ptLst>
  <dgm:cxnLst>
    <dgm:cxn modelId="{F25E8043-5BA8-4AE9-94D5-7FF4B22F9185}" type="presOf" srcId="{932FBE0D-781F-40BD-BCB7-6E716E3E31E8}" destId="{7E80F05D-4E81-4392-8216-3CE3CCD83D9F}" srcOrd="0" destOrd="0" presId="urn:microsoft.com/office/officeart/2005/8/layout/architecture"/>
    <dgm:cxn modelId="{1B23FE68-4018-4B9E-AA3D-119A2E412DE1}" type="presOf" srcId="{6FBB2365-7EC3-4339-82B0-1EE95E5328C7}" destId="{FB702787-A721-4ADF-8D97-4C00C9BB2EEA}" srcOrd="0" destOrd="0" presId="urn:microsoft.com/office/officeart/2005/8/layout/architecture"/>
    <dgm:cxn modelId="{256AD1D4-B3E7-49CC-B20A-9743268E27CE}" srcId="{67C532A3-5358-4D03-8C2E-9DCE27C2A71E}" destId="{932FBE0D-781F-40BD-BCB7-6E716E3E31E8}" srcOrd="0" destOrd="0" parTransId="{F4F3D52E-AAEC-46A7-A6FF-B279AEDD8CE4}" sibTransId="{90176175-83B0-4537-9F0B-134780BE7664}"/>
    <dgm:cxn modelId="{DB6D8FEA-CF20-4577-884B-8E8018064411}" type="presOf" srcId="{67C532A3-5358-4D03-8C2E-9DCE27C2A71E}" destId="{BF2E7742-8114-4003-B542-87E3166ED908}" srcOrd="0" destOrd="0" presId="urn:microsoft.com/office/officeart/2005/8/layout/architecture"/>
    <dgm:cxn modelId="{B48304F7-A4AC-441B-B1C8-99A29593809A}" srcId="{67C532A3-5358-4D03-8C2E-9DCE27C2A71E}" destId="{6FBB2365-7EC3-4339-82B0-1EE95E5328C7}" srcOrd="1" destOrd="0" parTransId="{5C07C549-CBF7-43D2-8D66-97A48F076024}" sibTransId="{0D82504E-BADF-4339-9A3A-5B6780F7C85B}"/>
    <dgm:cxn modelId="{7E6666B3-117C-4084-A7FC-2F213A34AC60}" type="presParOf" srcId="{BF2E7742-8114-4003-B542-87E3166ED908}" destId="{B6133939-2B7E-4896-8687-319208172764}" srcOrd="0" destOrd="0" presId="urn:microsoft.com/office/officeart/2005/8/layout/architecture"/>
    <dgm:cxn modelId="{FF04F43F-0038-40C4-9BB9-22461F309DE5}" type="presParOf" srcId="{B6133939-2B7E-4896-8687-319208172764}" destId="{7E80F05D-4E81-4392-8216-3CE3CCD83D9F}" srcOrd="0" destOrd="0" presId="urn:microsoft.com/office/officeart/2005/8/layout/architecture"/>
    <dgm:cxn modelId="{17749F68-D71C-45A0-A5A4-9275626D2032}" type="presParOf" srcId="{B6133939-2B7E-4896-8687-319208172764}" destId="{07802823-62B5-4924-8C88-3FB175462905}" srcOrd="1" destOrd="0" presId="urn:microsoft.com/office/officeart/2005/8/layout/architecture"/>
    <dgm:cxn modelId="{222B64D0-3041-416F-8E66-F5A1EC0C318C}" type="presParOf" srcId="{BF2E7742-8114-4003-B542-87E3166ED908}" destId="{4116B4FD-3FAB-4C25-8C8A-086340E844D8}" srcOrd="1" destOrd="0" presId="urn:microsoft.com/office/officeart/2005/8/layout/architecture"/>
    <dgm:cxn modelId="{FAE326C0-273C-42E2-906E-3AB3EAC71D6C}" type="presParOf" srcId="{BF2E7742-8114-4003-B542-87E3166ED908}" destId="{F3463888-B2FD-490F-A6A9-A06A76778AD0}" srcOrd="2" destOrd="0" presId="urn:microsoft.com/office/officeart/2005/8/layout/architecture"/>
    <dgm:cxn modelId="{133F8F45-FD27-4059-B966-907761AF886B}" type="presParOf" srcId="{F3463888-B2FD-490F-A6A9-A06A76778AD0}" destId="{FB702787-A721-4ADF-8D97-4C00C9BB2EEA}" srcOrd="0" destOrd="0" presId="urn:microsoft.com/office/officeart/2005/8/layout/architecture"/>
    <dgm:cxn modelId="{71F6B63C-41C2-4778-B821-588A5E916A6A}" type="presParOf" srcId="{F3463888-B2FD-490F-A6A9-A06A76778AD0}" destId="{24CB6838-F984-469D-8FF1-96031671CDE2}" srcOrd="1" destOrd="0" presId="urn:microsoft.com/office/officeart/2005/8/layout/architectur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80F05D-4E81-4392-8216-3CE3CCD83D9F}">
      <dsp:nvSpPr>
        <dsp:cNvPr id="0" name=""/>
        <dsp:cNvSpPr/>
      </dsp:nvSpPr>
      <dsp:spPr>
        <a:xfrm>
          <a:off x="1806" y="0"/>
          <a:ext cx="2421781" cy="1630030"/>
        </a:xfrm>
        <a:prstGeom prst="roundRect">
          <a:avLst>
            <a:gd name="adj" fmla="val 10000"/>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solidFill>
                <a:srgbClr val="111111"/>
              </a:solidFill>
              <a:effectLst/>
              <a:latin typeface="Roboto" panose="02000000000000000000" pitchFamily="2" charset="0"/>
              <a:ea typeface="Roboto" panose="02000000000000000000" pitchFamily="2" charset="0"/>
              <a:cs typeface="Roboto" panose="02000000000000000000" pitchFamily="2" charset="0"/>
            </a:rPr>
            <a:t>1. Increased awareness of the challenges and opportunities for delivering community health improvement</a:t>
          </a:r>
          <a:endParaRPr lang="en-GB" sz="1700" kern="1200" dirty="0">
            <a:effectLst/>
            <a:latin typeface="Roboto" panose="02000000000000000000" pitchFamily="2" charset="0"/>
            <a:ea typeface="Roboto" panose="02000000000000000000" pitchFamily="2" charset="0"/>
            <a:cs typeface="Roboto" panose="02000000000000000000" pitchFamily="2" charset="0"/>
          </a:endParaRPr>
        </a:p>
      </dsp:txBody>
      <dsp:txXfrm>
        <a:off x="49548" y="47742"/>
        <a:ext cx="2326297" cy="1534546"/>
      </dsp:txXfrm>
    </dsp:sp>
    <dsp:sp modelId="{FB702787-A721-4ADF-8D97-4C00C9BB2EEA}">
      <dsp:nvSpPr>
        <dsp:cNvPr id="0" name=""/>
        <dsp:cNvSpPr/>
      </dsp:nvSpPr>
      <dsp:spPr>
        <a:xfrm>
          <a:off x="2832253" y="0"/>
          <a:ext cx="2421781" cy="1630030"/>
        </a:xfrm>
        <a:prstGeom prst="roundRect">
          <a:avLst>
            <a:gd name="adj" fmla="val 10000"/>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solidFill>
                <a:srgbClr val="111111"/>
              </a:solidFill>
              <a:effectLst/>
              <a:latin typeface="Roboto" panose="02000000000000000000" pitchFamily="2" charset="0"/>
              <a:ea typeface="Roboto" panose="02000000000000000000" pitchFamily="2" charset="0"/>
              <a:cs typeface="Roboto" panose="02000000000000000000" pitchFamily="2" charset="0"/>
            </a:rPr>
            <a:t>2. Actionable insights to drive positive change and enhance healthcare delivery in the community</a:t>
          </a:r>
          <a:endParaRPr lang="en-GB" sz="1700" kern="1200" dirty="0">
            <a:effectLst/>
            <a:latin typeface="Roboto" panose="02000000000000000000" pitchFamily="2" charset="0"/>
            <a:ea typeface="Roboto" panose="02000000000000000000" pitchFamily="2" charset="0"/>
            <a:cs typeface="Roboto" panose="02000000000000000000" pitchFamily="2" charset="0"/>
          </a:endParaRPr>
        </a:p>
      </dsp:txBody>
      <dsp:txXfrm>
        <a:off x="2879995" y="47742"/>
        <a:ext cx="2326297" cy="1534546"/>
      </dsp:txXfrm>
    </dsp:sp>
  </dsp:spTree>
</dsp:drawing>
</file>

<file path=ppt/diagrams/layout1.xml><?xml version="1.0" encoding="utf-8"?>
<dgm:layoutDef xmlns:dgm="http://schemas.openxmlformats.org/drawingml/2006/diagram" xmlns:a="http://schemas.openxmlformats.org/drawingml/2006/main" uniqueId="urn:microsoft.com/office/officeart/2005/8/layout/architecture">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2A1BEB-2132-449A-A241-277244757739}" type="datetimeFigureOut">
              <a:rPr lang="en-GB" smtClean="0"/>
              <a:t>17/02/2024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0BA839-D053-4B18-AE77-C78042315AB5}" type="slidenum">
              <a:rPr lang="en-GB" smtClean="0"/>
              <a:t>‹#›</a:t>
            </a:fld>
            <a:endParaRPr lang="en-GB"/>
          </a:p>
        </p:txBody>
      </p:sp>
    </p:spTree>
    <p:extLst>
      <p:ext uri="{BB962C8B-B14F-4D97-AF65-F5344CB8AC3E}">
        <p14:creationId xmlns:p14="http://schemas.microsoft.com/office/powerpoint/2010/main" val="1535326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Roboto" panose="02000000000000000000" pitchFamily="2" charset="0"/>
                <a:ea typeface="Roboto" panose="02000000000000000000" pitchFamily="2" charset="0"/>
                <a:cs typeface="Roboto" panose="02000000000000000000" pitchFamily="2" charset="0"/>
              </a:rPr>
              <a:t>In this session participants will hear diverse perspectives from a range of leaders and practitioners, to gain a deeper understanding of the challenges and opportunities for delivering community health improvement. Through this panel discussion, attendees will be equipped with actionable insights to drive positive change and enhance healthcare delivery in the community.</a:t>
            </a:r>
            <a:endParaRPr lang="en-GB" sz="1200" dirty="0">
              <a:effectLst/>
              <a:latin typeface="Roboto" panose="02000000000000000000" pitchFamily="2" charset="0"/>
              <a:ea typeface="Roboto" panose="02000000000000000000" pitchFamily="2" charset="0"/>
              <a:cs typeface="Roboto" panose="02000000000000000000" pitchFamily="2" charset="0"/>
            </a:endParaRPr>
          </a:p>
          <a:p>
            <a:endParaRPr lang="en-GB" dirty="0"/>
          </a:p>
        </p:txBody>
      </p:sp>
      <p:sp>
        <p:nvSpPr>
          <p:cNvPr id="4" name="Slide Number Placeholder 3"/>
          <p:cNvSpPr>
            <a:spLocks noGrp="1"/>
          </p:cNvSpPr>
          <p:nvPr>
            <p:ph type="sldNum" sz="quarter" idx="5"/>
          </p:nvPr>
        </p:nvSpPr>
        <p:spPr/>
        <p:txBody>
          <a:bodyPr/>
          <a:lstStyle/>
          <a:p>
            <a:fld id="{9302B999-DA0F-4148-B91A-0F5AB9EDC971}" type="slidenum">
              <a:rPr lang="en-GB" smtClean="0"/>
              <a:t>3</a:t>
            </a:fld>
            <a:endParaRPr lang="en-GB"/>
          </a:p>
        </p:txBody>
      </p:sp>
    </p:spTree>
    <p:extLst>
      <p:ext uri="{BB962C8B-B14F-4D97-AF65-F5344CB8AC3E}">
        <p14:creationId xmlns:p14="http://schemas.microsoft.com/office/powerpoint/2010/main" val="28274367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81AAFEA-F3C7-114D-8E38-F9392E6DCC56}" type="datetimeFigureOut">
              <a:rPr lang="en-QA" smtClean="0"/>
              <a:t>02/17/2024</a:t>
            </a:fld>
            <a:endParaRPr lang="en-QA"/>
          </a:p>
        </p:txBody>
      </p:sp>
      <p:sp>
        <p:nvSpPr>
          <p:cNvPr id="5" name="Footer Placeholder 4"/>
          <p:cNvSpPr>
            <a:spLocks noGrp="1"/>
          </p:cNvSpPr>
          <p:nvPr>
            <p:ph type="ftr" sz="quarter" idx="11"/>
          </p:nvPr>
        </p:nvSpPr>
        <p:spPr/>
        <p:txBody>
          <a:bodyPr/>
          <a:lstStyle/>
          <a:p>
            <a:endParaRPr lang="en-QA"/>
          </a:p>
        </p:txBody>
      </p:sp>
      <p:sp>
        <p:nvSpPr>
          <p:cNvPr id="6" name="Slide Number Placeholder 5"/>
          <p:cNvSpPr>
            <a:spLocks noGrp="1"/>
          </p:cNvSpPr>
          <p:nvPr>
            <p:ph type="sldNum" sz="quarter" idx="12"/>
          </p:nvPr>
        </p:nvSpPr>
        <p:spPr/>
        <p:txBody>
          <a:bodyPr/>
          <a:lstStyle/>
          <a:p>
            <a:fld id="{0322360B-44C5-8E42-9FFF-209B2B11638E}" type="slidenum">
              <a:rPr lang="en-QA" smtClean="0"/>
              <a:t>‹#›</a:t>
            </a:fld>
            <a:endParaRPr lang="en-QA"/>
          </a:p>
        </p:txBody>
      </p:sp>
    </p:spTree>
    <p:extLst>
      <p:ext uri="{BB962C8B-B14F-4D97-AF65-F5344CB8AC3E}">
        <p14:creationId xmlns:p14="http://schemas.microsoft.com/office/powerpoint/2010/main" val="40601383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81AAFEA-F3C7-114D-8E38-F9392E6DCC56}" type="datetimeFigureOut">
              <a:rPr lang="en-QA" smtClean="0"/>
              <a:t>02/17/2024</a:t>
            </a:fld>
            <a:endParaRPr lang="en-QA"/>
          </a:p>
        </p:txBody>
      </p:sp>
      <p:sp>
        <p:nvSpPr>
          <p:cNvPr id="5" name="Footer Placeholder 4"/>
          <p:cNvSpPr>
            <a:spLocks noGrp="1"/>
          </p:cNvSpPr>
          <p:nvPr>
            <p:ph type="ftr" sz="quarter" idx="11"/>
          </p:nvPr>
        </p:nvSpPr>
        <p:spPr/>
        <p:txBody>
          <a:bodyPr/>
          <a:lstStyle/>
          <a:p>
            <a:endParaRPr lang="en-QA"/>
          </a:p>
        </p:txBody>
      </p:sp>
      <p:sp>
        <p:nvSpPr>
          <p:cNvPr id="6" name="Slide Number Placeholder 5"/>
          <p:cNvSpPr>
            <a:spLocks noGrp="1"/>
          </p:cNvSpPr>
          <p:nvPr>
            <p:ph type="sldNum" sz="quarter" idx="12"/>
          </p:nvPr>
        </p:nvSpPr>
        <p:spPr/>
        <p:txBody>
          <a:bodyPr/>
          <a:lstStyle/>
          <a:p>
            <a:fld id="{0322360B-44C5-8E42-9FFF-209B2B11638E}" type="slidenum">
              <a:rPr lang="en-QA" smtClean="0"/>
              <a:t>‹#›</a:t>
            </a:fld>
            <a:endParaRPr lang="en-QA"/>
          </a:p>
        </p:txBody>
      </p:sp>
    </p:spTree>
    <p:extLst>
      <p:ext uri="{BB962C8B-B14F-4D97-AF65-F5344CB8AC3E}">
        <p14:creationId xmlns:p14="http://schemas.microsoft.com/office/powerpoint/2010/main" val="25582258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81AAFEA-F3C7-114D-8E38-F9392E6DCC56}" type="datetimeFigureOut">
              <a:rPr lang="en-QA" smtClean="0"/>
              <a:t>02/17/2024</a:t>
            </a:fld>
            <a:endParaRPr lang="en-QA"/>
          </a:p>
        </p:txBody>
      </p:sp>
      <p:sp>
        <p:nvSpPr>
          <p:cNvPr id="5" name="Footer Placeholder 4"/>
          <p:cNvSpPr>
            <a:spLocks noGrp="1"/>
          </p:cNvSpPr>
          <p:nvPr>
            <p:ph type="ftr" sz="quarter" idx="11"/>
          </p:nvPr>
        </p:nvSpPr>
        <p:spPr/>
        <p:txBody>
          <a:bodyPr/>
          <a:lstStyle/>
          <a:p>
            <a:endParaRPr lang="en-QA"/>
          </a:p>
        </p:txBody>
      </p:sp>
      <p:sp>
        <p:nvSpPr>
          <p:cNvPr id="6" name="Slide Number Placeholder 5"/>
          <p:cNvSpPr>
            <a:spLocks noGrp="1"/>
          </p:cNvSpPr>
          <p:nvPr>
            <p:ph type="sldNum" sz="quarter" idx="12"/>
          </p:nvPr>
        </p:nvSpPr>
        <p:spPr/>
        <p:txBody>
          <a:bodyPr/>
          <a:lstStyle/>
          <a:p>
            <a:fld id="{0322360B-44C5-8E42-9FFF-209B2B11638E}" type="slidenum">
              <a:rPr lang="en-QA" smtClean="0"/>
              <a:t>‹#›</a:t>
            </a:fld>
            <a:endParaRPr lang="en-QA"/>
          </a:p>
        </p:txBody>
      </p:sp>
    </p:spTree>
    <p:extLst>
      <p:ext uri="{BB962C8B-B14F-4D97-AF65-F5344CB8AC3E}">
        <p14:creationId xmlns:p14="http://schemas.microsoft.com/office/powerpoint/2010/main" val="2432356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81AAFEA-F3C7-114D-8E38-F9392E6DCC56}" type="datetimeFigureOut">
              <a:rPr lang="en-QA" smtClean="0"/>
              <a:t>02/17/2024</a:t>
            </a:fld>
            <a:endParaRPr lang="en-QA"/>
          </a:p>
        </p:txBody>
      </p:sp>
      <p:sp>
        <p:nvSpPr>
          <p:cNvPr id="5" name="Footer Placeholder 4"/>
          <p:cNvSpPr>
            <a:spLocks noGrp="1"/>
          </p:cNvSpPr>
          <p:nvPr>
            <p:ph type="ftr" sz="quarter" idx="11"/>
          </p:nvPr>
        </p:nvSpPr>
        <p:spPr/>
        <p:txBody>
          <a:bodyPr/>
          <a:lstStyle/>
          <a:p>
            <a:endParaRPr lang="en-QA"/>
          </a:p>
        </p:txBody>
      </p:sp>
      <p:sp>
        <p:nvSpPr>
          <p:cNvPr id="6" name="Slide Number Placeholder 5"/>
          <p:cNvSpPr>
            <a:spLocks noGrp="1"/>
          </p:cNvSpPr>
          <p:nvPr>
            <p:ph type="sldNum" sz="quarter" idx="12"/>
          </p:nvPr>
        </p:nvSpPr>
        <p:spPr/>
        <p:txBody>
          <a:bodyPr/>
          <a:lstStyle/>
          <a:p>
            <a:fld id="{0322360B-44C5-8E42-9FFF-209B2B11638E}" type="slidenum">
              <a:rPr lang="en-QA" smtClean="0"/>
              <a:t>‹#›</a:t>
            </a:fld>
            <a:endParaRPr lang="en-QA"/>
          </a:p>
        </p:txBody>
      </p:sp>
    </p:spTree>
    <p:extLst>
      <p:ext uri="{BB962C8B-B14F-4D97-AF65-F5344CB8AC3E}">
        <p14:creationId xmlns:p14="http://schemas.microsoft.com/office/powerpoint/2010/main" val="402239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1AAFEA-F3C7-114D-8E38-F9392E6DCC56}" type="datetimeFigureOut">
              <a:rPr lang="en-QA" smtClean="0"/>
              <a:t>02/17/2024</a:t>
            </a:fld>
            <a:endParaRPr lang="en-QA"/>
          </a:p>
        </p:txBody>
      </p:sp>
      <p:sp>
        <p:nvSpPr>
          <p:cNvPr id="5" name="Footer Placeholder 4"/>
          <p:cNvSpPr>
            <a:spLocks noGrp="1"/>
          </p:cNvSpPr>
          <p:nvPr>
            <p:ph type="ftr" sz="quarter" idx="11"/>
          </p:nvPr>
        </p:nvSpPr>
        <p:spPr/>
        <p:txBody>
          <a:bodyPr/>
          <a:lstStyle/>
          <a:p>
            <a:endParaRPr lang="en-QA"/>
          </a:p>
        </p:txBody>
      </p:sp>
      <p:sp>
        <p:nvSpPr>
          <p:cNvPr id="6" name="Slide Number Placeholder 5"/>
          <p:cNvSpPr>
            <a:spLocks noGrp="1"/>
          </p:cNvSpPr>
          <p:nvPr>
            <p:ph type="sldNum" sz="quarter" idx="12"/>
          </p:nvPr>
        </p:nvSpPr>
        <p:spPr/>
        <p:txBody>
          <a:bodyPr/>
          <a:lstStyle/>
          <a:p>
            <a:fld id="{0322360B-44C5-8E42-9FFF-209B2B11638E}" type="slidenum">
              <a:rPr lang="en-QA" smtClean="0"/>
              <a:t>‹#›</a:t>
            </a:fld>
            <a:endParaRPr lang="en-QA"/>
          </a:p>
        </p:txBody>
      </p:sp>
    </p:spTree>
    <p:extLst>
      <p:ext uri="{BB962C8B-B14F-4D97-AF65-F5344CB8AC3E}">
        <p14:creationId xmlns:p14="http://schemas.microsoft.com/office/powerpoint/2010/main" val="115671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81AAFEA-F3C7-114D-8E38-F9392E6DCC56}" type="datetimeFigureOut">
              <a:rPr lang="en-QA" smtClean="0"/>
              <a:t>02/17/2024</a:t>
            </a:fld>
            <a:endParaRPr lang="en-QA"/>
          </a:p>
        </p:txBody>
      </p:sp>
      <p:sp>
        <p:nvSpPr>
          <p:cNvPr id="6" name="Footer Placeholder 5"/>
          <p:cNvSpPr>
            <a:spLocks noGrp="1"/>
          </p:cNvSpPr>
          <p:nvPr>
            <p:ph type="ftr" sz="quarter" idx="11"/>
          </p:nvPr>
        </p:nvSpPr>
        <p:spPr/>
        <p:txBody>
          <a:bodyPr/>
          <a:lstStyle/>
          <a:p>
            <a:endParaRPr lang="en-QA"/>
          </a:p>
        </p:txBody>
      </p:sp>
      <p:sp>
        <p:nvSpPr>
          <p:cNvPr id="7" name="Slide Number Placeholder 6"/>
          <p:cNvSpPr>
            <a:spLocks noGrp="1"/>
          </p:cNvSpPr>
          <p:nvPr>
            <p:ph type="sldNum" sz="quarter" idx="12"/>
          </p:nvPr>
        </p:nvSpPr>
        <p:spPr/>
        <p:txBody>
          <a:bodyPr/>
          <a:lstStyle/>
          <a:p>
            <a:fld id="{0322360B-44C5-8E42-9FFF-209B2B11638E}" type="slidenum">
              <a:rPr lang="en-QA" smtClean="0"/>
              <a:t>‹#›</a:t>
            </a:fld>
            <a:endParaRPr lang="en-QA"/>
          </a:p>
        </p:txBody>
      </p:sp>
    </p:spTree>
    <p:extLst>
      <p:ext uri="{BB962C8B-B14F-4D97-AF65-F5344CB8AC3E}">
        <p14:creationId xmlns:p14="http://schemas.microsoft.com/office/powerpoint/2010/main" val="327127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81AAFEA-F3C7-114D-8E38-F9392E6DCC56}" type="datetimeFigureOut">
              <a:rPr lang="en-QA" smtClean="0"/>
              <a:t>02/17/2024</a:t>
            </a:fld>
            <a:endParaRPr lang="en-QA"/>
          </a:p>
        </p:txBody>
      </p:sp>
      <p:sp>
        <p:nvSpPr>
          <p:cNvPr id="8" name="Footer Placeholder 7"/>
          <p:cNvSpPr>
            <a:spLocks noGrp="1"/>
          </p:cNvSpPr>
          <p:nvPr>
            <p:ph type="ftr" sz="quarter" idx="11"/>
          </p:nvPr>
        </p:nvSpPr>
        <p:spPr/>
        <p:txBody>
          <a:bodyPr/>
          <a:lstStyle/>
          <a:p>
            <a:endParaRPr lang="en-QA"/>
          </a:p>
        </p:txBody>
      </p:sp>
      <p:sp>
        <p:nvSpPr>
          <p:cNvPr id="9" name="Slide Number Placeholder 8"/>
          <p:cNvSpPr>
            <a:spLocks noGrp="1"/>
          </p:cNvSpPr>
          <p:nvPr>
            <p:ph type="sldNum" sz="quarter" idx="12"/>
          </p:nvPr>
        </p:nvSpPr>
        <p:spPr/>
        <p:txBody>
          <a:bodyPr/>
          <a:lstStyle/>
          <a:p>
            <a:fld id="{0322360B-44C5-8E42-9FFF-209B2B11638E}" type="slidenum">
              <a:rPr lang="en-QA" smtClean="0"/>
              <a:t>‹#›</a:t>
            </a:fld>
            <a:endParaRPr lang="en-QA"/>
          </a:p>
        </p:txBody>
      </p:sp>
    </p:spTree>
    <p:extLst>
      <p:ext uri="{BB962C8B-B14F-4D97-AF65-F5344CB8AC3E}">
        <p14:creationId xmlns:p14="http://schemas.microsoft.com/office/powerpoint/2010/main" val="3456108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81AAFEA-F3C7-114D-8E38-F9392E6DCC56}" type="datetimeFigureOut">
              <a:rPr lang="en-QA" smtClean="0"/>
              <a:t>02/17/2024</a:t>
            </a:fld>
            <a:endParaRPr lang="en-QA"/>
          </a:p>
        </p:txBody>
      </p:sp>
      <p:sp>
        <p:nvSpPr>
          <p:cNvPr id="4" name="Footer Placeholder 3"/>
          <p:cNvSpPr>
            <a:spLocks noGrp="1"/>
          </p:cNvSpPr>
          <p:nvPr>
            <p:ph type="ftr" sz="quarter" idx="11"/>
          </p:nvPr>
        </p:nvSpPr>
        <p:spPr/>
        <p:txBody>
          <a:bodyPr/>
          <a:lstStyle/>
          <a:p>
            <a:endParaRPr lang="en-QA"/>
          </a:p>
        </p:txBody>
      </p:sp>
      <p:sp>
        <p:nvSpPr>
          <p:cNvPr id="5" name="Slide Number Placeholder 4"/>
          <p:cNvSpPr>
            <a:spLocks noGrp="1"/>
          </p:cNvSpPr>
          <p:nvPr>
            <p:ph type="sldNum" sz="quarter" idx="12"/>
          </p:nvPr>
        </p:nvSpPr>
        <p:spPr/>
        <p:txBody>
          <a:bodyPr/>
          <a:lstStyle/>
          <a:p>
            <a:fld id="{0322360B-44C5-8E42-9FFF-209B2B11638E}" type="slidenum">
              <a:rPr lang="en-QA" smtClean="0"/>
              <a:t>‹#›</a:t>
            </a:fld>
            <a:endParaRPr lang="en-QA"/>
          </a:p>
        </p:txBody>
      </p:sp>
    </p:spTree>
    <p:extLst>
      <p:ext uri="{BB962C8B-B14F-4D97-AF65-F5344CB8AC3E}">
        <p14:creationId xmlns:p14="http://schemas.microsoft.com/office/powerpoint/2010/main" val="93612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1AAFEA-F3C7-114D-8E38-F9392E6DCC56}" type="datetimeFigureOut">
              <a:rPr lang="en-QA" smtClean="0"/>
              <a:t>02/17/2024</a:t>
            </a:fld>
            <a:endParaRPr lang="en-QA"/>
          </a:p>
        </p:txBody>
      </p:sp>
      <p:sp>
        <p:nvSpPr>
          <p:cNvPr id="3" name="Footer Placeholder 2"/>
          <p:cNvSpPr>
            <a:spLocks noGrp="1"/>
          </p:cNvSpPr>
          <p:nvPr>
            <p:ph type="ftr" sz="quarter" idx="11"/>
          </p:nvPr>
        </p:nvSpPr>
        <p:spPr/>
        <p:txBody>
          <a:bodyPr/>
          <a:lstStyle/>
          <a:p>
            <a:endParaRPr lang="en-QA"/>
          </a:p>
        </p:txBody>
      </p:sp>
      <p:sp>
        <p:nvSpPr>
          <p:cNvPr id="4" name="Slide Number Placeholder 3"/>
          <p:cNvSpPr>
            <a:spLocks noGrp="1"/>
          </p:cNvSpPr>
          <p:nvPr>
            <p:ph type="sldNum" sz="quarter" idx="12"/>
          </p:nvPr>
        </p:nvSpPr>
        <p:spPr/>
        <p:txBody>
          <a:bodyPr/>
          <a:lstStyle/>
          <a:p>
            <a:fld id="{0322360B-44C5-8E42-9FFF-209B2B11638E}" type="slidenum">
              <a:rPr lang="en-QA" smtClean="0"/>
              <a:t>‹#›</a:t>
            </a:fld>
            <a:endParaRPr lang="en-QA"/>
          </a:p>
        </p:txBody>
      </p:sp>
    </p:spTree>
    <p:extLst>
      <p:ext uri="{BB962C8B-B14F-4D97-AF65-F5344CB8AC3E}">
        <p14:creationId xmlns:p14="http://schemas.microsoft.com/office/powerpoint/2010/main" val="1193591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A81AAFEA-F3C7-114D-8E38-F9392E6DCC56}" type="datetimeFigureOut">
              <a:rPr lang="en-QA" smtClean="0"/>
              <a:t>02/17/2024</a:t>
            </a:fld>
            <a:endParaRPr lang="en-QA"/>
          </a:p>
        </p:txBody>
      </p:sp>
      <p:sp>
        <p:nvSpPr>
          <p:cNvPr id="6" name="Footer Placeholder 5"/>
          <p:cNvSpPr>
            <a:spLocks noGrp="1"/>
          </p:cNvSpPr>
          <p:nvPr>
            <p:ph type="ftr" sz="quarter" idx="11"/>
          </p:nvPr>
        </p:nvSpPr>
        <p:spPr/>
        <p:txBody>
          <a:bodyPr/>
          <a:lstStyle/>
          <a:p>
            <a:endParaRPr lang="en-QA"/>
          </a:p>
        </p:txBody>
      </p:sp>
      <p:sp>
        <p:nvSpPr>
          <p:cNvPr id="7" name="Slide Number Placeholder 6"/>
          <p:cNvSpPr>
            <a:spLocks noGrp="1"/>
          </p:cNvSpPr>
          <p:nvPr>
            <p:ph type="sldNum" sz="quarter" idx="12"/>
          </p:nvPr>
        </p:nvSpPr>
        <p:spPr/>
        <p:txBody>
          <a:bodyPr/>
          <a:lstStyle/>
          <a:p>
            <a:fld id="{0322360B-44C5-8E42-9FFF-209B2B11638E}" type="slidenum">
              <a:rPr lang="en-QA" smtClean="0"/>
              <a:t>‹#›</a:t>
            </a:fld>
            <a:endParaRPr lang="en-QA"/>
          </a:p>
        </p:txBody>
      </p:sp>
    </p:spTree>
    <p:extLst>
      <p:ext uri="{BB962C8B-B14F-4D97-AF65-F5344CB8AC3E}">
        <p14:creationId xmlns:p14="http://schemas.microsoft.com/office/powerpoint/2010/main" val="2645838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A81AAFEA-F3C7-114D-8E38-F9392E6DCC56}" type="datetimeFigureOut">
              <a:rPr lang="en-QA" smtClean="0"/>
              <a:t>02/17/2024</a:t>
            </a:fld>
            <a:endParaRPr lang="en-QA"/>
          </a:p>
        </p:txBody>
      </p:sp>
      <p:sp>
        <p:nvSpPr>
          <p:cNvPr id="6" name="Footer Placeholder 5"/>
          <p:cNvSpPr>
            <a:spLocks noGrp="1"/>
          </p:cNvSpPr>
          <p:nvPr>
            <p:ph type="ftr" sz="quarter" idx="11"/>
          </p:nvPr>
        </p:nvSpPr>
        <p:spPr/>
        <p:txBody>
          <a:bodyPr/>
          <a:lstStyle/>
          <a:p>
            <a:endParaRPr lang="en-QA"/>
          </a:p>
        </p:txBody>
      </p:sp>
      <p:sp>
        <p:nvSpPr>
          <p:cNvPr id="7" name="Slide Number Placeholder 6"/>
          <p:cNvSpPr>
            <a:spLocks noGrp="1"/>
          </p:cNvSpPr>
          <p:nvPr>
            <p:ph type="sldNum" sz="quarter" idx="12"/>
          </p:nvPr>
        </p:nvSpPr>
        <p:spPr/>
        <p:txBody>
          <a:bodyPr/>
          <a:lstStyle/>
          <a:p>
            <a:fld id="{0322360B-44C5-8E42-9FFF-209B2B11638E}" type="slidenum">
              <a:rPr lang="en-QA" smtClean="0"/>
              <a:t>‹#›</a:t>
            </a:fld>
            <a:endParaRPr lang="en-QA"/>
          </a:p>
        </p:txBody>
      </p:sp>
    </p:spTree>
    <p:extLst>
      <p:ext uri="{BB962C8B-B14F-4D97-AF65-F5344CB8AC3E}">
        <p14:creationId xmlns:p14="http://schemas.microsoft.com/office/powerpoint/2010/main" val="4223964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A81AAFEA-F3C7-114D-8E38-F9392E6DCC56}" type="datetimeFigureOut">
              <a:rPr lang="en-QA" smtClean="0"/>
              <a:t>02/17/2024</a:t>
            </a:fld>
            <a:endParaRPr lang="en-QA"/>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QA"/>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322360B-44C5-8E42-9FFF-209B2B11638E}" type="slidenum">
              <a:rPr lang="en-QA" smtClean="0"/>
              <a:t>‹#›</a:t>
            </a:fld>
            <a:endParaRPr lang="en-QA"/>
          </a:p>
        </p:txBody>
      </p:sp>
    </p:spTree>
    <p:extLst>
      <p:ext uri="{BB962C8B-B14F-4D97-AF65-F5344CB8AC3E}">
        <p14:creationId xmlns:p14="http://schemas.microsoft.com/office/powerpoint/2010/main" val="3476985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86DC18B-E2A7-28C4-C11B-70F4D7573D9B}"/>
              </a:ext>
            </a:extLst>
          </p:cNvPr>
          <p:cNvSpPr txBox="1">
            <a:spLocks noChangeArrowheads="1"/>
          </p:cNvSpPr>
          <p:nvPr/>
        </p:nvSpPr>
        <p:spPr bwMode="auto">
          <a:xfrm>
            <a:off x="444377" y="3413891"/>
            <a:ext cx="8032408" cy="82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ts val="200"/>
              </a:spcBef>
              <a:spcAft>
                <a:spcPts val="200"/>
              </a:spcAft>
              <a:buFontTx/>
              <a:buNone/>
            </a:pPr>
            <a:endParaRPr lang="en-GB" altLang="en-US" sz="2200" b="1" dirty="0">
              <a:solidFill>
                <a:schemeClr val="bg2">
                  <a:lumMod val="25000"/>
                </a:schemeClr>
              </a:solidFill>
              <a:latin typeface="Arial" panose="020B0604020202020204" pitchFamily="34" charset="0"/>
              <a:ea typeface="ＭＳ Ｐゴシック" panose="020B0600070205080204" pitchFamily="34" charset="-128"/>
            </a:endParaRPr>
          </a:p>
          <a:p>
            <a:pPr eaLnBrk="1" hangingPunct="1">
              <a:lnSpc>
                <a:spcPct val="100000"/>
              </a:lnSpc>
              <a:spcBef>
                <a:spcPts val="200"/>
              </a:spcBef>
              <a:spcAft>
                <a:spcPts val="200"/>
              </a:spcAft>
              <a:buFontTx/>
              <a:buNone/>
            </a:pPr>
            <a:r>
              <a:rPr lang="en-GB" altLang="en-US" sz="2200" b="1" dirty="0">
                <a:solidFill>
                  <a:schemeClr val="bg2">
                    <a:lumMod val="25000"/>
                  </a:schemeClr>
                </a:solidFill>
                <a:latin typeface="Arial" panose="020B0604020202020204" pitchFamily="34" charset="0"/>
                <a:ea typeface="ＭＳ Ｐゴシック" panose="020B0600070205080204" pitchFamily="34" charset="-128"/>
              </a:rPr>
              <a:t>Community Healthcare Perspectives – a panel discussion </a:t>
            </a:r>
            <a:endParaRPr lang="en-US" altLang="en-US" sz="2200" b="1" dirty="0">
              <a:solidFill>
                <a:schemeClr val="bg2">
                  <a:lumMod val="25000"/>
                </a:schemeClr>
              </a:solidFill>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7897652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a:extLst>
              <a:ext uri="{FF2B5EF4-FFF2-40B4-BE49-F238E27FC236}">
                <a16:creationId xmlns:a16="http://schemas.microsoft.com/office/drawing/2014/main" id="{3D91D21C-BEE4-760D-87EB-609A487E9842}"/>
              </a:ext>
            </a:extLst>
          </p:cNvPr>
          <p:cNvSpPr txBox="1">
            <a:spLocks noChangeArrowheads="1"/>
          </p:cNvSpPr>
          <p:nvPr/>
        </p:nvSpPr>
        <p:spPr bwMode="auto">
          <a:xfrm>
            <a:off x="1224756" y="1026256"/>
            <a:ext cx="6694487" cy="21544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2200" b="1" dirty="0"/>
              <a:t>Disclosure Statement</a:t>
            </a:r>
          </a:p>
          <a:p>
            <a:pPr eaLnBrk="1" hangingPunct="1"/>
            <a:endParaRPr lang="en-US" sz="1600" b="1" dirty="0">
              <a:latin typeface="Arial" panose="020B0604020202020204" pitchFamily="34" charset="0"/>
              <a:cs typeface="Arial" panose="020B0604020202020204" pitchFamily="34" charset="0"/>
            </a:endParaRPr>
          </a:p>
          <a:p>
            <a:pPr marL="0" marR="0" lvl="0" indent="0" algn="l" defTabSz="457200" rtl="0" eaLnBrk="0" fontAlgn="base" latinLnBrk="0" hangingPunct="0">
              <a:lnSpc>
                <a:spcPct val="100000"/>
              </a:lnSpc>
              <a:spcBef>
                <a:spcPct val="20000"/>
              </a:spcBef>
              <a:spcAft>
                <a:spcPct val="0"/>
              </a:spcAft>
              <a:buClrTx/>
              <a:buSzTx/>
              <a:buFont typeface="Arial"/>
              <a:buNone/>
              <a:tabLst/>
              <a:defRPr/>
            </a:pPr>
            <a:r>
              <a:rPr kumimoji="0" lang="en-US" sz="1600" b="0" i="0" u="none" strike="noStrike" kern="1200" cap="none" spc="0" normalizeH="0" baseline="0" noProof="0" dirty="0">
                <a:ln>
                  <a:noFill/>
                </a:ln>
                <a:effectLst/>
                <a:uLnTx/>
                <a:uFillTx/>
                <a:latin typeface="Arial" panose="020B0604020202020204" pitchFamily="34" charset="0"/>
                <a:ea typeface="ＭＳ Ｐゴシック" pitchFamily="-106" charset="-128"/>
                <a:cs typeface="Arial" panose="020B0604020202020204" pitchFamily="34" charset="0"/>
              </a:rPr>
              <a:t>I make the following declaration in relation to this presentation:</a:t>
            </a:r>
          </a:p>
          <a:p>
            <a:pPr marL="0" marR="0" lvl="0" indent="0" algn="l" defTabSz="457200" rtl="0" eaLnBrk="0" fontAlgn="base" latinLnBrk="0" hangingPunct="0">
              <a:lnSpc>
                <a:spcPct val="100000"/>
              </a:lnSpc>
              <a:spcBef>
                <a:spcPct val="20000"/>
              </a:spcBef>
              <a:spcAft>
                <a:spcPct val="0"/>
              </a:spcAft>
              <a:buClrTx/>
              <a:buSzTx/>
              <a:buFont typeface="Arial"/>
              <a:buNone/>
              <a:tabLst/>
              <a:defRPr/>
            </a:pPr>
            <a:endParaRPr kumimoji="0" lang="en-US" sz="1600" b="0" i="0" u="none" strike="noStrike" kern="1200" cap="none" spc="0" normalizeH="0" baseline="0" noProof="0" dirty="0">
              <a:ln>
                <a:noFill/>
              </a:ln>
              <a:effectLst/>
              <a:uLnTx/>
              <a:uFillTx/>
              <a:latin typeface="Arial" panose="020B0604020202020204" pitchFamily="34" charset="0"/>
              <a:ea typeface="ＭＳ Ｐゴシック" pitchFamily="-106" charset="-128"/>
              <a:cs typeface="Arial" panose="020B0604020202020204" pitchFamily="34" charset="0"/>
            </a:endParaRPr>
          </a:p>
          <a:p>
            <a:pPr marL="342900" marR="0" lvl="0" indent="-342900" algn="l" defTabSz="457200" rtl="0" eaLnBrk="0" fontAlgn="base" latinLnBrk="0" hangingPunct="0">
              <a:lnSpc>
                <a:spcPct val="100000"/>
              </a:lnSpc>
              <a:spcBef>
                <a:spcPct val="20000"/>
              </a:spcBef>
              <a:spcAft>
                <a:spcPct val="0"/>
              </a:spcAft>
              <a:buClrTx/>
              <a:buSzTx/>
              <a:buFont typeface="Arial"/>
              <a:buChar char="•"/>
              <a:tabLst/>
              <a:defRPr/>
            </a:pPr>
            <a:r>
              <a:rPr kumimoji="0" lang="en-US" sz="1600" b="0" i="0" u="none" strike="noStrike" kern="1200" cap="none" spc="0" normalizeH="0" baseline="0" noProof="0" dirty="0">
                <a:ln>
                  <a:noFill/>
                </a:ln>
                <a:effectLst/>
                <a:uLnTx/>
                <a:uFillTx/>
                <a:latin typeface="Arial" panose="020B0604020202020204" pitchFamily="34" charset="0"/>
                <a:ea typeface="ＭＳ Ｐゴシック" pitchFamily="-106" charset="-128"/>
                <a:cs typeface="Arial" panose="020B0604020202020204" pitchFamily="34" charset="0"/>
              </a:rPr>
              <a:t>There is NO Conflict of Interest</a:t>
            </a:r>
          </a:p>
          <a:p>
            <a:pPr marL="342900" marR="0" lvl="0" indent="-342900" algn="just"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effectLst/>
                <a:uLnTx/>
                <a:uFillTx/>
                <a:latin typeface="Arial" panose="020B0604020202020204" pitchFamily="34" charset="0"/>
                <a:ea typeface="ＭＳ Ｐゴシック" pitchFamily="-106" charset="-128"/>
                <a:cs typeface="Arial" panose="020B0604020202020204" pitchFamily="34" charset="0"/>
              </a:rPr>
              <a:t>There is no bias, either commercial or non-commercial</a:t>
            </a:r>
          </a:p>
          <a:p>
            <a:pPr marL="342900" marR="0" lvl="0" indent="-342900" algn="just"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effectLst/>
                <a:uLnTx/>
                <a:uFillTx/>
                <a:latin typeface="Arial" panose="020B0604020202020204" pitchFamily="34" charset="0"/>
                <a:ea typeface="ＭＳ Ｐゴシック" pitchFamily="-106" charset="-128"/>
                <a:cs typeface="Arial" panose="020B0604020202020204" pitchFamily="34" charset="0"/>
              </a:rPr>
              <a:t>There is no plagiarism or copyright infringement</a:t>
            </a:r>
          </a:p>
        </p:txBody>
      </p:sp>
    </p:spTree>
    <p:extLst>
      <p:ext uri="{BB962C8B-B14F-4D97-AF65-F5344CB8AC3E}">
        <p14:creationId xmlns:p14="http://schemas.microsoft.com/office/powerpoint/2010/main" val="41304670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28AABA1F-4EF2-30D9-0A10-DA75E57552E5}"/>
              </a:ext>
            </a:extLst>
          </p:cNvPr>
          <p:cNvGraphicFramePr/>
          <p:nvPr>
            <p:extLst>
              <p:ext uri="{D42A27DB-BD31-4B8C-83A1-F6EECF244321}">
                <p14:modId xmlns:p14="http://schemas.microsoft.com/office/powerpoint/2010/main" val="2111020207"/>
              </p:ext>
            </p:extLst>
          </p:nvPr>
        </p:nvGraphicFramePr>
        <p:xfrm>
          <a:off x="1944982" y="1676400"/>
          <a:ext cx="5254035" cy="16300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DCA39FD0-CCDD-D855-5743-8B39105997C7}"/>
              </a:ext>
            </a:extLst>
          </p:cNvPr>
          <p:cNvSpPr txBox="1"/>
          <p:nvPr/>
        </p:nvSpPr>
        <p:spPr>
          <a:xfrm>
            <a:off x="413084" y="705671"/>
            <a:ext cx="8911388" cy="369332"/>
          </a:xfrm>
          <a:prstGeom prst="rect">
            <a:avLst/>
          </a:prstGeom>
          <a:noFill/>
        </p:spPr>
        <p:txBody>
          <a:bodyPr wrap="square">
            <a:spAutoFit/>
          </a:bodyPr>
          <a:lstStyle/>
          <a:p>
            <a:pPr>
              <a:defRPr/>
            </a:pPr>
            <a:r>
              <a:rPr lang="en-US" sz="1800" b="1" dirty="0">
                <a:latin typeface="Arial" panose="020B0604020202020204" pitchFamily="34" charset="0"/>
                <a:ea typeface="ＭＳ Ｐゴシック" pitchFamily="34" charset="-128"/>
                <a:cs typeface="Arial" panose="020B0604020202020204" pitchFamily="34" charset="0"/>
              </a:rPr>
              <a:t>Learning Objectives</a:t>
            </a:r>
          </a:p>
        </p:txBody>
      </p:sp>
    </p:spTree>
    <p:extLst>
      <p:ext uri="{BB962C8B-B14F-4D97-AF65-F5344CB8AC3E}">
        <p14:creationId xmlns:p14="http://schemas.microsoft.com/office/powerpoint/2010/main" val="25580265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83B18B3-40DE-5EB4-35CA-501AD9D44E81}"/>
              </a:ext>
            </a:extLst>
          </p:cNvPr>
          <p:cNvSpPr>
            <a:spLocks noChangeArrowheads="1"/>
          </p:cNvSpPr>
          <p:nvPr/>
        </p:nvSpPr>
        <p:spPr bwMode="auto">
          <a:xfrm>
            <a:off x="2019298" y="2678331"/>
            <a:ext cx="2771775"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800100" algn="l"/>
              </a:tabLst>
              <a:defRPr>
                <a:solidFill>
                  <a:schemeClr val="tx1"/>
                </a:solidFill>
                <a:latin typeface="Arial" panose="020B0604020202020204" pitchFamily="34" charset="0"/>
              </a:defRPr>
            </a:lvl1pPr>
            <a:lvl2pPr eaLnBrk="0" fontAlgn="base" hangingPunct="0">
              <a:spcBef>
                <a:spcPct val="0"/>
              </a:spcBef>
              <a:spcAft>
                <a:spcPct val="0"/>
              </a:spcAft>
              <a:tabLst>
                <a:tab pos="800100" algn="l"/>
              </a:tabLst>
              <a:defRPr>
                <a:solidFill>
                  <a:schemeClr val="tx1"/>
                </a:solidFill>
                <a:latin typeface="Arial" panose="020B0604020202020204" pitchFamily="34" charset="0"/>
              </a:defRPr>
            </a:lvl2pPr>
            <a:lvl3pPr eaLnBrk="0" fontAlgn="base" hangingPunct="0">
              <a:spcBef>
                <a:spcPct val="0"/>
              </a:spcBef>
              <a:spcAft>
                <a:spcPct val="0"/>
              </a:spcAft>
              <a:tabLst>
                <a:tab pos="800100" algn="l"/>
              </a:tabLst>
              <a:defRPr>
                <a:solidFill>
                  <a:schemeClr val="tx1"/>
                </a:solidFill>
                <a:latin typeface="Arial" panose="020B0604020202020204" pitchFamily="34" charset="0"/>
              </a:defRPr>
            </a:lvl3pPr>
            <a:lvl4pPr eaLnBrk="0" fontAlgn="base" hangingPunct="0">
              <a:spcBef>
                <a:spcPct val="0"/>
              </a:spcBef>
              <a:spcAft>
                <a:spcPct val="0"/>
              </a:spcAft>
              <a:tabLst>
                <a:tab pos="800100" algn="l"/>
              </a:tabLst>
              <a:defRPr>
                <a:solidFill>
                  <a:schemeClr val="tx1"/>
                </a:solidFill>
                <a:latin typeface="Arial" panose="020B0604020202020204" pitchFamily="34" charset="0"/>
              </a:defRPr>
            </a:lvl4pPr>
            <a:lvl5pPr eaLnBrk="0" fontAlgn="base" hangingPunct="0">
              <a:spcBef>
                <a:spcPct val="0"/>
              </a:spcBef>
              <a:spcAft>
                <a:spcPct val="0"/>
              </a:spcAft>
              <a:tabLst>
                <a:tab pos="800100" algn="l"/>
              </a:tabLst>
              <a:defRPr>
                <a:solidFill>
                  <a:schemeClr val="tx1"/>
                </a:solidFill>
                <a:latin typeface="Arial" panose="020B0604020202020204" pitchFamily="34" charset="0"/>
              </a:defRPr>
            </a:lvl5pPr>
            <a:lvl6pPr eaLnBrk="0" fontAlgn="base" hangingPunct="0">
              <a:spcBef>
                <a:spcPct val="0"/>
              </a:spcBef>
              <a:spcAft>
                <a:spcPct val="0"/>
              </a:spcAft>
              <a:tabLst>
                <a:tab pos="800100" algn="l"/>
              </a:tabLst>
              <a:defRPr>
                <a:solidFill>
                  <a:schemeClr val="tx1"/>
                </a:solidFill>
                <a:latin typeface="Arial" panose="020B0604020202020204" pitchFamily="34" charset="0"/>
              </a:defRPr>
            </a:lvl6pPr>
            <a:lvl7pPr eaLnBrk="0" fontAlgn="base" hangingPunct="0">
              <a:spcBef>
                <a:spcPct val="0"/>
              </a:spcBef>
              <a:spcAft>
                <a:spcPct val="0"/>
              </a:spcAft>
              <a:tabLst>
                <a:tab pos="800100" algn="l"/>
              </a:tabLst>
              <a:defRPr>
                <a:solidFill>
                  <a:schemeClr val="tx1"/>
                </a:solidFill>
                <a:latin typeface="Arial" panose="020B0604020202020204" pitchFamily="34" charset="0"/>
              </a:defRPr>
            </a:lvl7pPr>
            <a:lvl8pPr eaLnBrk="0" fontAlgn="base" hangingPunct="0">
              <a:spcBef>
                <a:spcPct val="0"/>
              </a:spcBef>
              <a:spcAft>
                <a:spcPct val="0"/>
              </a:spcAft>
              <a:tabLst>
                <a:tab pos="800100" algn="l"/>
              </a:tabLst>
              <a:defRPr>
                <a:solidFill>
                  <a:schemeClr val="tx1"/>
                </a:solidFill>
                <a:latin typeface="Arial" panose="020B0604020202020204" pitchFamily="34" charset="0"/>
              </a:defRPr>
            </a:lvl8pPr>
            <a:lvl9pPr eaLnBrk="0" fontAlgn="base" hangingPunct="0">
              <a:spcBef>
                <a:spcPct val="0"/>
              </a:spcBef>
              <a:spcAft>
                <a:spcPct val="0"/>
              </a:spcAft>
              <a:tabLst>
                <a:tab pos="800100" algn="l"/>
              </a:tabLst>
              <a:defRPr>
                <a:solidFill>
                  <a:schemeClr val="tx1"/>
                </a:solidFill>
                <a:latin typeface="Arial" panose="020B0604020202020204" pitchFamily="34" charset="0"/>
              </a:defRPr>
            </a:lvl9pPr>
          </a:lstStyle>
          <a:p>
            <a:pPr algn="ctr" defTabSz="914400"/>
            <a:r>
              <a:rPr lang="en-US" altLang="en-US" sz="1200" dirty="0">
                <a:cs typeface="Arial" panose="020B0604020202020204" pitchFamily="34" charset="0"/>
              </a:rPr>
              <a:t>Prof Mahmood Adil </a:t>
            </a:r>
          </a:p>
          <a:p>
            <a:pPr marL="0" marR="0" lvl="0" indent="0" algn="ctr" defTabSz="914400" rtl="0" eaLnBrk="0" fontAlgn="base" latinLnBrk="0" hangingPunct="0">
              <a:lnSpc>
                <a:spcPct val="100000"/>
              </a:lnSpc>
              <a:spcBef>
                <a:spcPct val="0"/>
              </a:spcBef>
              <a:spcAft>
                <a:spcPct val="0"/>
              </a:spcAft>
              <a:buClrTx/>
              <a:buSzTx/>
              <a:buFontTx/>
              <a:buNone/>
              <a:tabLst>
                <a:tab pos="800100" algn="l"/>
              </a:tabLst>
            </a:pPr>
            <a:r>
              <a:rPr kumimoji="0" lang="en-US" altLang="en-US" sz="120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Ministerial Advisor, </a:t>
            </a:r>
          </a:p>
          <a:p>
            <a:pPr marL="0" marR="0" lvl="0" indent="0" algn="ctr" defTabSz="914400" rtl="0" eaLnBrk="0" fontAlgn="base" latinLnBrk="0" hangingPunct="0">
              <a:lnSpc>
                <a:spcPct val="100000"/>
              </a:lnSpc>
              <a:spcBef>
                <a:spcPct val="0"/>
              </a:spcBef>
              <a:spcAft>
                <a:spcPct val="0"/>
              </a:spcAft>
              <a:buClrTx/>
              <a:buSzTx/>
              <a:buFontTx/>
              <a:buNone/>
              <a:tabLst>
                <a:tab pos="800100" algn="l"/>
              </a:tabLst>
            </a:pPr>
            <a:r>
              <a:rPr kumimoji="0" lang="en-US" altLang="en-US" sz="120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Ministry of Public Health </a:t>
            </a:r>
          </a:p>
          <a:p>
            <a:pPr marL="0" marR="0" lvl="0" indent="0" algn="ctr" defTabSz="914400" rtl="0" eaLnBrk="0" fontAlgn="base" latinLnBrk="0" hangingPunct="0">
              <a:lnSpc>
                <a:spcPct val="100000"/>
              </a:lnSpc>
              <a:spcBef>
                <a:spcPct val="0"/>
              </a:spcBef>
              <a:spcAft>
                <a:spcPct val="0"/>
              </a:spcAft>
              <a:buClrTx/>
              <a:buSzTx/>
              <a:buFontTx/>
              <a:buNone/>
              <a:tabLst>
                <a:tab pos="800100" algn="l"/>
              </a:tabLst>
            </a:pPr>
            <a:r>
              <a:rPr kumimoji="0" lang="en-US" altLang="en-US" sz="120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(Qatar) </a:t>
            </a:r>
            <a:r>
              <a:rPr kumimoji="0" lang="en-GB" altLang="en-US" sz="120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en-GB" altLang="en-US" sz="60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800100" algn="l"/>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pic>
        <p:nvPicPr>
          <p:cNvPr id="5121" name="Picture 2" descr="Mahmood Adil">
            <a:extLst>
              <a:ext uri="{FF2B5EF4-FFF2-40B4-BE49-F238E27FC236}">
                <a16:creationId xmlns:a16="http://schemas.microsoft.com/office/drawing/2014/main" id="{32AF4CF1-E890-A64F-4B32-EA324981CB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6499" y="714375"/>
            <a:ext cx="1857375" cy="185737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A6BB3F7C-FF1B-D4BF-1B90-E6EF913E11D1}"/>
              </a:ext>
            </a:extLst>
          </p:cNvPr>
          <p:cNvSpPr>
            <a:spLocks noChangeArrowheads="1"/>
          </p:cNvSpPr>
          <p:nvPr/>
        </p:nvSpPr>
        <p:spPr bwMode="auto">
          <a:xfrm>
            <a:off x="0" y="17462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6" name="Picture 5">
            <a:extLst>
              <a:ext uri="{FF2B5EF4-FFF2-40B4-BE49-F238E27FC236}">
                <a16:creationId xmlns:a16="http://schemas.microsoft.com/office/drawing/2014/main" id="{8C393475-F0DA-CB4F-82AE-DE4DDD8F950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4806" y="714376"/>
            <a:ext cx="1857375" cy="1857374"/>
          </a:xfrm>
          <a:prstGeom prst="ellipse">
            <a:avLst/>
          </a:prstGeom>
          <a:ln>
            <a:noFill/>
          </a:ln>
          <a:effectLst>
            <a:softEdge rad="112500"/>
          </a:effectLst>
        </p:spPr>
      </p:pic>
      <p:sp>
        <p:nvSpPr>
          <p:cNvPr id="8" name="TextBox 7">
            <a:extLst>
              <a:ext uri="{FF2B5EF4-FFF2-40B4-BE49-F238E27FC236}">
                <a16:creationId xmlns:a16="http://schemas.microsoft.com/office/drawing/2014/main" id="{D15CD789-61F9-5AB0-0DC5-F50D2593DCC8}"/>
              </a:ext>
            </a:extLst>
          </p:cNvPr>
          <p:cNvSpPr txBox="1"/>
          <p:nvPr/>
        </p:nvSpPr>
        <p:spPr>
          <a:xfrm>
            <a:off x="232867" y="2612185"/>
            <a:ext cx="2119314" cy="1015662"/>
          </a:xfrm>
          <a:prstGeom prst="rect">
            <a:avLst/>
          </a:prstGeom>
          <a:noFill/>
        </p:spPr>
        <p:txBody>
          <a:bodyPr wrap="square">
            <a:spAutoFit/>
          </a:bodyPr>
          <a:lstStyle/>
          <a:p>
            <a:pPr algn="ctr">
              <a:tabLst>
                <a:tab pos="800100" algn="l"/>
              </a:tabLst>
            </a:pPr>
            <a:r>
              <a:rPr lang="en-US" sz="1200" dirty="0">
                <a:latin typeface="Arial" panose="020B0604020202020204" pitchFamily="34" charset="0"/>
                <a:cs typeface="Arial" panose="020B0604020202020204" pitchFamily="34" charset="0"/>
              </a:rPr>
              <a:t>Dr Dominique Allwood </a:t>
            </a:r>
            <a:endParaRPr lang="en-GB" sz="1200" dirty="0">
              <a:latin typeface="Arial" panose="020B0604020202020204" pitchFamily="34" charset="0"/>
              <a:cs typeface="Arial" panose="020B0604020202020204" pitchFamily="34" charset="0"/>
            </a:endParaRPr>
          </a:p>
          <a:p>
            <a:pPr algn="ctr">
              <a:tabLst>
                <a:tab pos="800100" algn="l"/>
              </a:tabLst>
            </a:pPr>
            <a:r>
              <a:rPr lang="en-GB" sz="1200" dirty="0">
                <a:latin typeface="Arial" panose="020B0604020202020204" pitchFamily="34" charset="0"/>
                <a:cs typeface="Arial" panose="020B0604020202020204" pitchFamily="34" charset="0"/>
              </a:rPr>
              <a:t>IHI Faculty, </a:t>
            </a:r>
          </a:p>
          <a:p>
            <a:pPr algn="ctr">
              <a:tabLst>
                <a:tab pos="800100" algn="l"/>
              </a:tabLst>
            </a:pPr>
            <a:r>
              <a:rPr lang="en-US" sz="1200" dirty="0">
                <a:latin typeface="Arial" panose="020B0604020202020204" pitchFamily="34" charset="0"/>
                <a:cs typeface="Arial" panose="020B0604020202020204" pitchFamily="34" charset="0"/>
              </a:rPr>
              <a:t>Director of Population Health, Imperial College Healthcare NHS Trust (UK)</a:t>
            </a:r>
            <a:endParaRPr lang="en-GB" sz="1200" dirty="0">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3DD0F416-1729-1A31-F304-0771762FEBA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58192" y="676692"/>
            <a:ext cx="1857372" cy="1857372"/>
          </a:xfrm>
          <a:prstGeom prst="ellipse">
            <a:avLst/>
          </a:prstGeom>
          <a:ln>
            <a:noFill/>
          </a:ln>
          <a:effectLst>
            <a:softEdge rad="112500"/>
          </a:effectLst>
        </p:spPr>
      </p:pic>
      <p:sp>
        <p:nvSpPr>
          <p:cNvPr id="11" name="TextBox 10">
            <a:extLst>
              <a:ext uri="{FF2B5EF4-FFF2-40B4-BE49-F238E27FC236}">
                <a16:creationId xmlns:a16="http://schemas.microsoft.com/office/drawing/2014/main" id="{1C62FDBC-D62F-0714-B6BE-CA337C9B51AC}"/>
              </a:ext>
            </a:extLst>
          </p:cNvPr>
          <p:cNvSpPr txBox="1"/>
          <p:nvPr/>
        </p:nvSpPr>
        <p:spPr>
          <a:xfrm>
            <a:off x="4643928" y="2704517"/>
            <a:ext cx="1485900" cy="830997"/>
          </a:xfrm>
          <a:prstGeom prst="rect">
            <a:avLst/>
          </a:prstGeom>
          <a:noFill/>
        </p:spPr>
        <p:txBody>
          <a:bodyPr wrap="square">
            <a:spAutoFit/>
          </a:bodyPr>
          <a:lstStyle/>
          <a:p>
            <a:pPr algn="ctr" fontAlgn="base"/>
            <a:r>
              <a:rPr lang="en-US" sz="1200" dirty="0">
                <a:latin typeface="Arial" panose="020B0604020202020204" pitchFamily="34" charset="0"/>
                <a:cs typeface="Arial" panose="020B0604020202020204" pitchFamily="34" charset="0"/>
              </a:rPr>
              <a:t>Senior Director, Institute for Healthcare Improvement (IHI) </a:t>
            </a:r>
            <a:endParaRPr lang="en-GB" sz="1200" dirty="0">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F3E4B4D1-02A3-61BB-50C1-CDDB9EB21603}"/>
              </a:ext>
            </a:extLst>
          </p:cNvPr>
          <p:cNvPicPr>
            <a:picLocks noChangeAspect="1"/>
          </p:cNvPicPr>
          <p:nvPr/>
        </p:nvPicPr>
        <p:blipFill>
          <a:blip r:embed="rId5"/>
          <a:stretch>
            <a:fillRect/>
          </a:stretch>
        </p:blipFill>
        <p:spPr>
          <a:xfrm>
            <a:off x="6439882" y="754813"/>
            <a:ext cx="1857372" cy="1857372"/>
          </a:xfrm>
          <a:prstGeom prst="ellipse">
            <a:avLst/>
          </a:prstGeom>
          <a:ln>
            <a:noFill/>
          </a:ln>
          <a:effectLst>
            <a:softEdge rad="112500"/>
          </a:effectLst>
        </p:spPr>
      </p:pic>
      <p:sp>
        <p:nvSpPr>
          <p:cNvPr id="14" name="TextBox 13">
            <a:extLst>
              <a:ext uri="{FF2B5EF4-FFF2-40B4-BE49-F238E27FC236}">
                <a16:creationId xmlns:a16="http://schemas.microsoft.com/office/drawing/2014/main" id="{8656B054-AA5A-C56C-1827-FFD2F2827784}"/>
              </a:ext>
            </a:extLst>
          </p:cNvPr>
          <p:cNvSpPr txBox="1"/>
          <p:nvPr/>
        </p:nvSpPr>
        <p:spPr>
          <a:xfrm>
            <a:off x="6315564" y="2704517"/>
            <a:ext cx="2423131" cy="1015663"/>
          </a:xfrm>
          <a:prstGeom prst="rect">
            <a:avLst/>
          </a:prstGeom>
          <a:noFill/>
        </p:spPr>
        <p:txBody>
          <a:bodyPr wrap="square">
            <a:spAutoFit/>
          </a:bodyPr>
          <a:lstStyle/>
          <a:p>
            <a:pPr algn="ctr" fontAlgn="base"/>
            <a:r>
              <a:rPr lang="en-US" sz="1200" dirty="0">
                <a:latin typeface="Arial" panose="020B0604020202020204" pitchFamily="34" charset="0"/>
                <a:cs typeface="Arial" panose="020B0604020202020204" pitchFamily="34" charset="0"/>
              </a:rPr>
              <a:t>National Clinical Director for NHS Improvement, NHS England</a:t>
            </a:r>
            <a:endParaRPr lang="en-GB" sz="1200" dirty="0">
              <a:latin typeface="Arial" panose="020B0604020202020204" pitchFamily="34" charset="0"/>
              <a:cs typeface="Arial" panose="020B0604020202020204" pitchFamily="34" charset="0"/>
            </a:endParaRPr>
          </a:p>
          <a:p>
            <a:pPr algn="ctr" fontAlgn="base"/>
            <a:r>
              <a:rPr lang="en-US" sz="1200" dirty="0">
                <a:latin typeface="Arial" panose="020B0604020202020204" pitchFamily="34" charset="0"/>
                <a:cs typeface="Arial" panose="020B0604020202020204" pitchFamily="34" charset="0"/>
              </a:rPr>
              <a:t>Chief Quality Officer, East London Foundation Trust (UK)</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845366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EF9B859-9AB4-14F8-F0ED-62D296FE1DB4}"/>
              </a:ext>
            </a:extLst>
          </p:cNvPr>
          <p:cNvPicPr>
            <a:picLocks noChangeAspect="1"/>
          </p:cNvPicPr>
          <p:nvPr/>
        </p:nvPicPr>
        <p:blipFill rotWithShape="1">
          <a:blip r:embed="rId2"/>
          <a:srcRect l="17187" t="18518" r="22813" b="12508"/>
          <a:stretch/>
        </p:blipFill>
        <p:spPr>
          <a:xfrm>
            <a:off x="1123778" y="341994"/>
            <a:ext cx="6896443" cy="4459512"/>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51BEDD4E-91D4-C6FB-3CA9-2E4C0DB3BC61}"/>
              </a:ext>
            </a:extLst>
          </p:cNvPr>
          <p:cNvSpPr txBox="1"/>
          <p:nvPr/>
        </p:nvSpPr>
        <p:spPr>
          <a:xfrm>
            <a:off x="1943346" y="4942541"/>
            <a:ext cx="5628011" cy="230832"/>
          </a:xfrm>
          <a:prstGeom prst="rect">
            <a:avLst/>
          </a:prstGeom>
          <a:noFill/>
        </p:spPr>
        <p:txBody>
          <a:bodyPr wrap="square">
            <a:spAutoFit/>
          </a:bodyPr>
          <a:lstStyle/>
          <a:p>
            <a:r>
              <a:rPr lang="en-GB" sz="900" dirty="0"/>
              <a:t>https://www.nhsconfed.org/system/files/2021-06/What-are-community-health-services-infographic.pdf</a:t>
            </a:r>
          </a:p>
        </p:txBody>
      </p:sp>
    </p:spTree>
    <p:extLst>
      <p:ext uri="{BB962C8B-B14F-4D97-AF65-F5344CB8AC3E}">
        <p14:creationId xmlns:p14="http://schemas.microsoft.com/office/powerpoint/2010/main" val="143506975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4DC0DFE0D2DA5448FF7AC5C63D2CEB4" ma:contentTypeVersion="1" ma:contentTypeDescription="Create a new document." ma:contentTypeScope="" ma:versionID="5b3483312e7b7c1367cb988c051f6349">
  <xsd:schema xmlns:xsd="http://www.w3.org/2001/XMLSchema" xmlns:xs="http://www.w3.org/2001/XMLSchema" xmlns:p="http://schemas.microsoft.com/office/2006/metadata/properties" xmlns:ns1="http://schemas.microsoft.com/sharepoint/v3" targetNamespace="http://schemas.microsoft.com/office/2006/metadata/properties" ma:root="true" ma:fieldsID="9731dec261deb37c812c0bf4798222a3"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7A6DC85B-EFEE-462C-B0A9-4A0E88EAB9D8}"/>
</file>

<file path=customXml/itemProps2.xml><?xml version="1.0" encoding="utf-8"?>
<ds:datastoreItem xmlns:ds="http://schemas.openxmlformats.org/officeDocument/2006/customXml" ds:itemID="{2BB38295-2174-4AA0-A091-6C7290560B03}"/>
</file>

<file path=customXml/itemProps3.xml><?xml version="1.0" encoding="utf-8"?>
<ds:datastoreItem xmlns:ds="http://schemas.openxmlformats.org/officeDocument/2006/customXml" ds:itemID="{0641ACD4-E2F5-4FC6-B283-7D785482F85B}"/>
</file>

<file path=docProps/app.xml><?xml version="1.0" encoding="utf-8"?>
<Properties xmlns="http://schemas.openxmlformats.org/officeDocument/2006/extended-properties" xmlns:vt="http://schemas.openxmlformats.org/officeDocument/2006/docPropsVTypes">
  <Template>Office 2013 - 2022 Theme</Template>
  <TotalTime>5721</TotalTime>
  <Words>209</Words>
  <Application>Microsoft Office PowerPoint</Application>
  <PresentationFormat>On-screen Show (16:9)</PresentationFormat>
  <Paragraphs>25</Paragraphs>
  <Slides>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Roboto</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Suliemaan Ahmad S. Alghabbeesh</dc:creator>
  <cp:lastModifiedBy>Dominique Allwood</cp:lastModifiedBy>
  <cp:revision>13</cp:revision>
  <dcterms:created xsi:type="dcterms:W3CDTF">2024-01-09T07:41:17Z</dcterms:created>
  <dcterms:modified xsi:type="dcterms:W3CDTF">2024-02-21T17:23:19Z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73f5887-035d-4765-8d10-97aaac8deb4a_Enabled">
    <vt:lpwstr>true</vt:lpwstr>
  </property>
  <property fmtid="{D5CDD505-2E9C-101B-9397-08002B2CF9AE}" pid="3" name="MSIP_Label_573f5887-035d-4765-8d10-97aaac8deb4a_SetDate">
    <vt:lpwstr>2024-01-09T07:48:58Z</vt:lpwstr>
  </property>
  <property fmtid="{D5CDD505-2E9C-101B-9397-08002B2CF9AE}" pid="4" name="MSIP_Label_573f5887-035d-4765-8d10-97aaac8deb4a_Method">
    <vt:lpwstr>Standard</vt:lpwstr>
  </property>
  <property fmtid="{D5CDD505-2E9C-101B-9397-08002B2CF9AE}" pid="5" name="MSIP_Label_573f5887-035d-4765-8d10-97aaac8deb4a_Name">
    <vt:lpwstr>Public</vt:lpwstr>
  </property>
  <property fmtid="{D5CDD505-2E9C-101B-9397-08002B2CF9AE}" pid="6" name="MSIP_Label_573f5887-035d-4765-8d10-97aaac8deb4a_SiteId">
    <vt:lpwstr>f08ae827-76a0-4eda-8325-df208f3835ab</vt:lpwstr>
  </property>
  <property fmtid="{D5CDD505-2E9C-101B-9397-08002B2CF9AE}" pid="7" name="MSIP_Label_573f5887-035d-4765-8d10-97aaac8deb4a_ActionId">
    <vt:lpwstr>bb8d6f3c-698e-4863-91c1-7784e18c28d8</vt:lpwstr>
  </property>
  <property fmtid="{D5CDD505-2E9C-101B-9397-08002B2CF9AE}" pid="8" name="MSIP_Label_573f5887-035d-4765-8d10-97aaac8deb4a_ContentBits">
    <vt:lpwstr>0</vt:lpwstr>
  </property>
  <property fmtid="{D5CDD505-2E9C-101B-9397-08002B2CF9AE}" pid="9" name="ContentTypeId">
    <vt:lpwstr>0x010100A4DC0DFE0D2DA5448FF7AC5C63D2CEB4</vt:lpwstr>
  </property>
  <property fmtid="{D5CDD505-2E9C-101B-9397-08002B2CF9AE}" pid="10" name="Order">
    <vt:r8>22500</vt:r8>
  </property>
  <property fmtid="{D5CDD505-2E9C-101B-9397-08002B2CF9AE}" pid="11" name="xd_Signature">
    <vt:bool>false</vt:bool>
  </property>
  <property fmtid="{D5CDD505-2E9C-101B-9397-08002B2CF9AE}" pid="12" name="xd_ProgID">
    <vt:lpwstr/>
  </property>
  <property fmtid="{D5CDD505-2E9C-101B-9397-08002B2CF9AE}" pid="13" name="_SourceUrl">
    <vt:lpwstr/>
  </property>
  <property fmtid="{D5CDD505-2E9C-101B-9397-08002B2CF9AE}" pid="14" name="_SharedFileIndex">
    <vt:lpwstr/>
  </property>
  <property fmtid="{D5CDD505-2E9C-101B-9397-08002B2CF9AE}" pid="15" name="TemplateUrl">
    <vt:lpwstr/>
  </property>
  <property fmtid="{D5CDD505-2E9C-101B-9397-08002B2CF9AE}" pid="16" name="ComplianceAssetId">
    <vt:lpwstr/>
  </property>
</Properties>
</file>