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Q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AFEA-F3C7-114D-8E38-F9392E6DCC56}" type="datetimeFigureOut">
              <a:rPr lang="en-QA" smtClean="0"/>
              <a:t>25/02/2024</a:t>
            </a:fld>
            <a:endParaRPr lang="en-Q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60B-44C5-8E42-9FFF-209B2B11638E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864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AFEA-F3C7-114D-8E38-F9392E6DCC56}" type="datetimeFigureOut">
              <a:rPr lang="en-QA" smtClean="0"/>
              <a:t>25/02/2024</a:t>
            </a:fld>
            <a:endParaRPr lang="en-Q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60B-44C5-8E42-9FFF-209B2B11638E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15727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AFEA-F3C7-114D-8E38-F9392E6DCC56}" type="datetimeFigureOut">
              <a:rPr lang="en-QA" smtClean="0"/>
              <a:t>25/02/2024</a:t>
            </a:fld>
            <a:endParaRPr lang="en-Q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60B-44C5-8E42-9FFF-209B2B11638E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34021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AFEA-F3C7-114D-8E38-F9392E6DCC56}" type="datetimeFigureOut">
              <a:rPr lang="en-QA" smtClean="0"/>
              <a:t>25/02/2024</a:t>
            </a:fld>
            <a:endParaRPr lang="en-Q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60B-44C5-8E42-9FFF-209B2B11638E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935961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AFEA-F3C7-114D-8E38-F9392E6DCC56}" type="datetimeFigureOut">
              <a:rPr lang="en-QA" smtClean="0"/>
              <a:t>25/02/2024</a:t>
            </a:fld>
            <a:endParaRPr lang="en-Q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60B-44C5-8E42-9FFF-209B2B11638E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97769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AFEA-F3C7-114D-8E38-F9392E6DCC56}" type="datetimeFigureOut">
              <a:rPr lang="en-QA" smtClean="0"/>
              <a:t>25/02/2024</a:t>
            </a:fld>
            <a:endParaRPr lang="en-Q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60B-44C5-8E42-9FFF-209B2B11638E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41711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AFEA-F3C7-114D-8E38-F9392E6DCC56}" type="datetimeFigureOut">
              <a:rPr lang="en-QA" smtClean="0"/>
              <a:t>25/02/2024</a:t>
            </a:fld>
            <a:endParaRPr lang="en-Q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60B-44C5-8E42-9FFF-209B2B11638E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36847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AFEA-F3C7-114D-8E38-F9392E6DCC56}" type="datetimeFigureOut">
              <a:rPr lang="en-QA" smtClean="0"/>
              <a:t>25/02/2024</a:t>
            </a:fld>
            <a:endParaRPr lang="en-Q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60B-44C5-8E42-9FFF-209B2B11638E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050529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AFEA-F3C7-114D-8E38-F9392E6DCC56}" type="datetimeFigureOut">
              <a:rPr lang="en-QA" smtClean="0"/>
              <a:t>25/02/2024</a:t>
            </a:fld>
            <a:endParaRPr lang="en-Q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60B-44C5-8E42-9FFF-209B2B11638E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017005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AFEA-F3C7-114D-8E38-F9392E6DCC56}" type="datetimeFigureOut">
              <a:rPr lang="en-QA" smtClean="0"/>
              <a:t>25/02/2024</a:t>
            </a:fld>
            <a:endParaRPr lang="en-Q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60B-44C5-8E42-9FFF-209B2B11638E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31227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AFEA-F3C7-114D-8E38-F9392E6DCC56}" type="datetimeFigureOut">
              <a:rPr lang="en-QA" smtClean="0"/>
              <a:t>25/02/2024</a:t>
            </a:fld>
            <a:endParaRPr lang="en-Q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60B-44C5-8E42-9FFF-209B2B11638E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40118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AAFEA-F3C7-114D-8E38-F9392E6DCC56}" type="datetimeFigureOut">
              <a:rPr lang="en-QA" smtClean="0"/>
              <a:t>25/02/2024</a:t>
            </a:fld>
            <a:endParaRPr lang="en-Q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Q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2360B-44C5-8E42-9FFF-209B2B11638E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16664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6DC18B-E2A7-28C4-C11B-70F4D7573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179" y="5316275"/>
            <a:ext cx="10709877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None/>
            </a:pPr>
            <a:r>
              <a:rPr lang="en-US" altLang="en-US" sz="2933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Navigating Multiple Leadership Challenges</a:t>
            </a:r>
          </a:p>
        </p:txBody>
      </p:sp>
    </p:spTree>
    <p:extLst>
      <p:ext uri="{BB962C8B-B14F-4D97-AF65-F5344CB8AC3E}">
        <p14:creationId xmlns:p14="http://schemas.microsoft.com/office/powerpoint/2010/main" val="178976527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DC0DFE0D2DA5448FF7AC5C63D2CEB4" ma:contentTypeVersion="1" ma:contentTypeDescription="Create a new document." ma:contentTypeScope="" ma:versionID="5b3483312e7b7c1367cb988c051f634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9731dec261deb37c812c0bf4798222a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EBCFC78-2E3E-4D81-A9F4-DD2DBFC4DEA9}"/>
</file>

<file path=customXml/itemProps2.xml><?xml version="1.0" encoding="utf-8"?>
<ds:datastoreItem xmlns:ds="http://schemas.openxmlformats.org/officeDocument/2006/customXml" ds:itemID="{D1C65337-AFEF-4D9E-8F75-851964A10415}"/>
</file>

<file path=customXml/itemProps3.xml><?xml version="1.0" encoding="utf-8"?>
<ds:datastoreItem xmlns:ds="http://schemas.openxmlformats.org/officeDocument/2006/customXml" ds:itemID="{46B736DE-3D30-49F3-B6F0-41FCEE81D44B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Ammar Al Ismail</dc:creator>
  <cp:lastModifiedBy>Ammar Al Ismail</cp:lastModifiedBy>
  <cp:revision>1</cp:revision>
  <dcterms:created xsi:type="dcterms:W3CDTF">2024-02-25T10:05:37Z</dcterms:created>
  <dcterms:modified xsi:type="dcterms:W3CDTF">2024-02-25T10:06:40Z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0x010100A4DC0DFE0D2DA5448FF7AC5C63D2CEB4</vt:lpwstr>
  </property>
</Properties>
</file>