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64E1-A169-45E8-83E7-7EE5405211F7}" type="datetimeFigureOut">
              <a:rPr lang="en-US" smtClean="0"/>
              <a:t>31/08/2021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E0880-B4F3-4378-AB76-F3E643B57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427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64E1-A169-45E8-83E7-7EE5405211F7}" type="datetimeFigureOut">
              <a:rPr lang="en-US" smtClean="0"/>
              <a:t>31/08/2021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E0880-B4F3-4378-AB76-F3E643B57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846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64E1-A169-45E8-83E7-7EE5405211F7}" type="datetimeFigureOut">
              <a:rPr lang="en-US" smtClean="0"/>
              <a:t>31/08/2021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E0880-B4F3-4378-AB76-F3E643B57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697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64E1-A169-45E8-83E7-7EE5405211F7}" type="datetimeFigureOut">
              <a:rPr lang="en-US" smtClean="0"/>
              <a:t>31/08/2021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E0880-B4F3-4378-AB76-F3E643B57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169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64E1-A169-45E8-83E7-7EE5405211F7}" type="datetimeFigureOut">
              <a:rPr lang="en-US" smtClean="0"/>
              <a:t>31/08/2021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E0880-B4F3-4378-AB76-F3E643B57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168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64E1-A169-45E8-83E7-7EE5405211F7}" type="datetimeFigureOut">
              <a:rPr lang="en-US" smtClean="0"/>
              <a:t>31/08/2021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E0880-B4F3-4378-AB76-F3E643B57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269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64E1-A169-45E8-83E7-7EE5405211F7}" type="datetimeFigureOut">
              <a:rPr lang="en-US" smtClean="0"/>
              <a:t>31/08/2021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E0880-B4F3-4378-AB76-F3E643B57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741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64E1-A169-45E8-83E7-7EE5405211F7}" type="datetimeFigureOut">
              <a:rPr lang="en-US" smtClean="0"/>
              <a:t>31/08/2021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E0880-B4F3-4378-AB76-F3E643B57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5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64E1-A169-45E8-83E7-7EE5405211F7}" type="datetimeFigureOut">
              <a:rPr lang="en-US" smtClean="0"/>
              <a:t>31/08/2021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E0880-B4F3-4378-AB76-F3E643B57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73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64E1-A169-45E8-83E7-7EE5405211F7}" type="datetimeFigureOut">
              <a:rPr lang="en-US" smtClean="0"/>
              <a:t>31/08/2021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E0880-B4F3-4378-AB76-F3E643B57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979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64E1-A169-45E8-83E7-7EE5405211F7}" type="datetimeFigureOut">
              <a:rPr lang="en-US" smtClean="0"/>
              <a:t>31/08/2021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E0880-B4F3-4378-AB76-F3E643B57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87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464E1-A169-45E8-83E7-7EE5405211F7}" type="datetimeFigureOut">
              <a:rPr lang="en-US" smtClean="0"/>
              <a:t>31/08/2021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E0880-B4F3-4378-AB76-F3E643B57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981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Conflict of interest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 have no conflict of interest or disclosure in relation to this presentation.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026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207C6E14733E4F9D15B11CF614F480" ma:contentTypeVersion="1" ma:contentTypeDescription="Create a new document." ma:contentTypeScope="" ma:versionID="ac6d39248edec643178547173a4a31e9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7eb741f30fcdd1d6053161891e090454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71BE95F-D8B8-4F48-A14D-C4954D5887EB}"/>
</file>

<file path=customXml/itemProps2.xml><?xml version="1.0" encoding="utf-8"?>
<ds:datastoreItem xmlns:ds="http://schemas.openxmlformats.org/officeDocument/2006/customXml" ds:itemID="{ACD475B6-6DF9-41D4-A163-416406861BDD}"/>
</file>

<file path=customXml/itemProps3.xml><?xml version="1.0" encoding="utf-8"?>
<ds:datastoreItem xmlns:ds="http://schemas.openxmlformats.org/officeDocument/2006/customXml" ds:itemID="{AA67CA5C-62B2-44FA-8B41-B84FA7612C02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Conflict of interest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Conflict of interest</dc:title>
  <dc:creator>Marina Louay Dawood</dc:creator>
  <cp:lastModifiedBy>Marina Louay Dawood</cp:lastModifiedBy>
  <cp:revision>1</cp:revision>
  <dcterms:created xsi:type="dcterms:W3CDTF">2017-02-26T09:32:20Z</dcterms:created>
  <dcterms:modified xsi:type="dcterms:W3CDTF">2021-08-31T06:17:54Z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73f5887-035d-4765-8d10-97aaac8deb4a_Enabled">
    <vt:lpwstr>true</vt:lpwstr>
  </property>
  <property fmtid="{D5CDD505-2E9C-101B-9397-08002B2CF9AE}" pid="3" name="MSIP_Label_573f5887-035d-4765-8d10-97aaac8deb4a_SetDate">
    <vt:lpwstr>2021-08-31T06:17:51Z</vt:lpwstr>
  </property>
  <property fmtid="{D5CDD505-2E9C-101B-9397-08002B2CF9AE}" pid="4" name="MSIP_Label_573f5887-035d-4765-8d10-97aaac8deb4a_Method">
    <vt:lpwstr>Standard</vt:lpwstr>
  </property>
  <property fmtid="{D5CDD505-2E9C-101B-9397-08002B2CF9AE}" pid="5" name="MSIP_Label_573f5887-035d-4765-8d10-97aaac8deb4a_Name">
    <vt:lpwstr>Public</vt:lpwstr>
  </property>
  <property fmtid="{D5CDD505-2E9C-101B-9397-08002B2CF9AE}" pid="6" name="MSIP_Label_573f5887-035d-4765-8d10-97aaac8deb4a_SiteId">
    <vt:lpwstr>f08ae827-76a0-4eda-8325-df208f3835ab</vt:lpwstr>
  </property>
  <property fmtid="{D5CDD505-2E9C-101B-9397-08002B2CF9AE}" pid="7" name="MSIP_Label_573f5887-035d-4765-8d10-97aaac8deb4a_ActionId">
    <vt:lpwstr>9440a76e-0de6-42f8-9177-d40bfdf96869</vt:lpwstr>
  </property>
  <property fmtid="{D5CDD505-2E9C-101B-9397-08002B2CF9AE}" pid="8" name="MSIP_Label_573f5887-035d-4765-8d10-97aaac8deb4a_ContentBits">
    <vt:lpwstr>0</vt:lpwstr>
  </property>
  <property fmtid="{D5CDD505-2E9C-101B-9397-08002B2CF9AE}" pid="9" name="ContentTypeId">
    <vt:lpwstr>0x010100E0207C6E14733E4F9D15B11CF614F480</vt:lpwstr>
  </property>
</Properties>
</file>